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8860" y="3059430"/>
            <a:ext cx="5034280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50006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714" y="1972824"/>
            <a:ext cx="5057142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04160"/>
            <a:ext cx="68002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17290"/>
            <a:ext cx="1060196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4640" y="5258435"/>
            <a:ext cx="397891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981"/>
            <a:ext cx="9609523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89241"/>
            <a:ext cx="2647619" cy="38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10205"/>
            <a:ext cx="1069657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536240" cy="454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128" y="4797152"/>
            <a:ext cx="480788" cy="51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366145"/>
            <a:ext cx="7536240" cy="149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31"/>
          <a:stretch/>
        </p:blipFill>
        <p:spPr>
          <a:xfrm>
            <a:off x="8400256" y="980728"/>
            <a:ext cx="3191478" cy="218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9" r="5296"/>
          <a:stretch/>
        </p:blipFill>
        <p:spPr>
          <a:xfrm>
            <a:off x="8040216" y="3692161"/>
            <a:ext cx="3777668" cy="218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63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3718299"/>
            <a:ext cx="657142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4" b="22555"/>
          <a:stretch/>
        </p:blipFill>
        <p:spPr>
          <a:xfrm>
            <a:off x="8256240" y="3573016"/>
            <a:ext cx="3377072" cy="316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721341" cy="4391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373216"/>
            <a:ext cx="8784976" cy="14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8747"/>
            <a:ext cx="9912504" cy="599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021080"/>
            <a:ext cx="760095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2051685"/>
            <a:ext cx="79178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530" y="2712085"/>
            <a:ext cx="32981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2915" y="3698875"/>
            <a:ext cx="74326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4448810"/>
            <a:ext cx="28733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6745" y="5216525"/>
            <a:ext cx="72015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4530" y="6052820"/>
            <a:ext cx="32607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19" grpId="0" bldLvl="0" animBg="1"/>
      <p:bldP spid="24" grpId="0" bldLvl="0" animBg="1"/>
      <p:bldP spid="27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5780" y="996315"/>
            <a:ext cx="892302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490" y="1903730"/>
            <a:ext cx="73723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730" y="2802890"/>
            <a:ext cx="734187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2024-05-12T15:34:11Z</dcterms:created>
  <dcterms:modified xsi:type="dcterms:W3CDTF">2024-05-13T06:44:49Z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