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24" r:id="rId3"/>
    <p:sldId id="334" r:id="rId4"/>
    <p:sldId id="333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344" y="3159126"/>
            <a:ext cx="11809312" cy="5221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4664"/>
            <a:ext cx="10800000" cy="506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34285" y="3748197"/>
            <a:ext cx="809523" cy="37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4380" y="3671924"/>
            <a:ext cx="482219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615039"/>
            <a:ext cx="1723809" cy="51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52" t="37061" r="1356" b="26685"/>
          <a:stretch/>
        </p:blipFill>
        <p:spPr>
          <a:xfrm>
            <a:off x="6265255" y="4610712"/>
            <a:ext cx="3960440" cy="2088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8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76905" y="4874895"/>
            <a:ext cx="78105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1655" y="4791075"/>
            <a:ext cx="81915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3333" y="5868144"/>
            <a:ext cx="790476" cy="36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52" t="37061" r="1356" b="26685"/>
          <a:stretch/>
        </p:blipFill>
        <p:spPr>
          <a:xfrm>
            <a:off x="8400256" y="3192212"/>
            <a:ext cx="3600400" cy="1898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67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4430" y="4168775"/>
            <a:ext cx="5710555" cy="114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4095" y="5547360"/>
            <a:ext cx="374713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15390" y="6263005"/>
            <a:ext cx="522033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59785" y="3068955"/>
            <a:ext cx="5238750" cy="2796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1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417" y="1164305"/>
            <a:ext cx="3082111" cy="42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460" y="1946910"/>
            <a:ext cx="445325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1475" y="2796540"/>
            <a:ext cx="447738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3260" y="3683635"/>
            <a:ext cx="9036050" cy="145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2311" y="5459122"/>
            <a:ext cx="6036182" cy="38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2005" y="6189345"/>
            <a:ext cx="227711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412305" y="971999"/>
            <a:ext cx="5079698" cy="2711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bldLvl="0" animBg="1"/>
      <p:bldP spid="14" grpId="0" bldLvl="0" animBg="1"/>
      <p:bldP spid="18" grpId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9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230" y="4152265"/>
            <a:ext cx="350266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9355" y="4869815"/>
            <a:ext cx="330581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58835" y="5646224"/>
            <a:ext cx="3502433" cy="3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8570" y="6305550"/>
            <a:ext cx="192468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355725"/>
            <a:ext cx="496252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381885"/>
            <a:ext cx="421132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286760"/>
            <a:ext cx="8848090" cy="149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5135245"/>
            <a:ext cx="696976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38" t="51407"/>
          <a:stretch/>
        </p:blipFill>
        <p:spPr>
          <a:xfrm>
            <a:off x="7824191" y="836712"/>
            <a:ext cx="3886515" cy="2494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9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0305" y="4166870"/>
            <a:ext cx="3809365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8253" y="5628194"/>
            <a:ext cx="1763436" cy="101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334322"/>
            <a:ext cx="6142857" cy="3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211705"/>
            <a:ext cx="483362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7975" y="3079115"/>
            <a:ext cx="608076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1" y="3856991"/>
            <a:ext cx="5486018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652928"/>
            <a:ext cx="6350114" cy="72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65" t="48907"/>
          <a:stretch/>
        </p:blipFill>
        <p:spPr>
          <a:xfrm>
            <a:off x="7418494" y="1709968"/>
            <a:ext cx="4513531" cy="294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2" grpId="0" bldLvl="0" animBg="1"/>
      <p:bldP spid="17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6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5153" y="5566194"/>
            <a:ext cx="628144" cy="36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6840" y="5547360"/>
            <a:ext cx="205803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239" y="6348511"/>
            <a:ext cx="383014" cy="345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2024-05-12T13:31:09Z</dcterms:created>
  <dcterms:modified xsi:type="dcterms:W3CDTF">2024-05-13T05:33:22Z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0803F182AC044BA3913AF2E555CD301E</vt:lpwstr>
  </property>
</Properties>
</file>