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51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79600" y="2882900"/>
            <a:ext cx="8432800" cy="109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6816080" y="4077072"/>
            <a:ext cx="3412105" cy="260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287"/>
            <a:ext cx="5580952" cy="4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00580"/>
            <a:ext cx="59639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91760"/>
            <a:ext cx="4866666" cy="4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58732"/>
            <a:ext cx="6504761" cy="4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744720"/>
            <a:ext cx="10222865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8688288" y="1223109"/>
            <a:ext cx="2952328" cy="225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animBg="1"/>
      <p:bldP spid="13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6002" y="3989142"/>
            <a:ext cx="336162" cy="38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2965373"/>
            <a:ext cx="342857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839416" y="743974"/>
            <a:ext cx="7901527" cy="224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168" y="2276873"/>
            <a:ext cx="576064" cy="5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5" t="42656" r="16940"/>
          <a:stretch/>
        </p:blipFill>
        <p:spPr>
          <a:xfrm>
            <a:off x="8211219" y="2652461"/>
            <a:ext cx="3816424" cy="213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745" y="2834721"/>
            <a:ext cx="7901528" cy="3905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4406712"/>
            <a:ext cx="1133333" cy="51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8870" y="2279650"/>
            <a:ext cx="27146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3377092"/>
            <a:ext cx="609523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3" y="3367548"/>
            <a:ext cx="2276190" cy="40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095" y="4735830"/>
            <a:ext cx="92144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060" y="5655945"/>
            <a:ext cx="1071054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31035"/>
            <a:ext cx="88487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37180"/>
            <a:ext cx="1043432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2600"/>
            <a:ext cx="9936763" cy="506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8328249" y="4907968"/>
            <a:ext cx="2403992" cy="183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2024-05-12T12:51:58Z</dcterms:created>
  <dcterms:modified xsi:type="dcterms:W3CDTF">2024-05-13T04:53:12Z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