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360" y="2886242"/>
            <a:ext cx="11521280" cy="1085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36565" y="5156835"/>
            <a:ext cx="385953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9525635" cy="61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7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975" y="1002665"/>
            <a:ext cx="822896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180" y="2080895"/>
            <a:ext cx="646430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975" y="3065145"/>
            <a:ext cx="752094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90525" y="3529965"/>
            <a:ext cx="706945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89890" y="4191635"/>
            <a:ext cx="6707505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8975" y="5259070"/>
            <a:ext cx="370268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8975" y="5821045"/>
            <a:ext cx="851408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0" grpId="0" bldLvl="0" animBg="1"/>
      <p:bldP spid="26" grpId="0" bldLvl="0" animBg="1"/>
      <p:bldP spid="33" grpId="0" bldLvl="0" animBg="1"/>
      <p:bldP spid="39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630"/>
          <a:stretch/>
        </p:blipFill>
        <p:spPr>
          <a:xfrm>
            <a:off x="1271464" y="5587449"/>
            <a:ext cx="10800000" cy="756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00"/>
          <a:stretch/>
        </p:blipFill>
        <p:spPr>
          <a:xfrm>
            <a:off x="551384" y="836712"/>
            <a:ext cx="10800000" cy="3551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5669" y="2775134"/>
            <a:ext cx="1047620" cy="53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5193" y="2784678"/>
            <a:ext cx="2466665" cy="51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2812" y="2775134"/>
            <a:ext cx="380952" cy="53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199" y="3564776"/>
            <a:ext cx="842835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29"/>
          <a:stretch/>
        </p:blipFill>
        <p:spPr>
          <a:xfrm>
            <a:off x="9094492" y="3672679"/>
            <a:ext cx="2762147" cy="2976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3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70250" y="4608195"/>
            <a:ext cx="626872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1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6666" y="2172915"/>
            <a:ext cx="619047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4870208"/>
            <a:ext cx="342857" cy="4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9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7" t="11400" r="6520" b="46100"/>
          <a:stretch>
            <a:fillRect/>
          </a:stretch>
        </p:blipFill>
        <p:spPr>
          <a:xfrm>
            <a:off x="9264015" y="4653280"/>
            <a:ext cx="2684780" cy="203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"/>
          <a:stretch/>
        </p:blipFill>
        <p:spPr>
          <a:xfrm>
            <a:off x="720090" y="972185"/>
            <a:ext cx="933635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2368550"/>
            <a:ext cx="38747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070" y="3116580"/>
            <a:ext cx="38747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984" y="3955299"/>
            <a:ext cx="5744761" cy="39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070" y="4587240"/>
            <a:ext cx="837819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4285" y="5393233"/>
            <a:ext cx="4613968" cy="34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4285" y="6128728"/>
            <a:ext cx="2022222" cy="30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2" grpId="0" bldLvl="0" animBg="1"/>
      <p:bldP spid="2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2024-05-12T15:51:44Z</dcterms:created>
  <dcterms:modified xsi:type="dcterms:W3CDTF">2024-05-13T07:23:42Z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