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36" y="3060700"/>
            <a:ext cx="11953328" cy="72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9340215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06345"/>
            <a:ext cx="651954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154680"/>
            <a:ext cx="841756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21100"/>
            <a:ext cx="500697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00" y="3395662"/>
            <a:ext cx="2176165" cy="2928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71550"/>
            <a:ext cx="9699625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3680" y="2094230"/>
            <a:ext cx="9895205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8945" y="3278505"/>
            <a:ext cx="9031431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5962" y="3141576"/>
            <a:ext cx="2176165" cy="2928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9815"/>
            <a:ext cx="10346055" cy="16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55595"/>
            <a:ext cx="971677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1" y="4048760"/>
            <a:ext cx="9716770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6440" y="3750199"/>
            <a:ext cx="1991022" cy="2679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096375" cy="594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4977949"/>
            <a:ext cx="876190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5714" y="4977949"/>
            <a:ext cx="1457142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2795" y="5874385"/>
            <a:ext cx="38957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6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2125067"/>
            <a:ext cx="590476" cy="3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7005" y="3888105"/>
            <a:ext cx="153987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0476" y="5765331"/>
            <a:ext cx="1380952" cy="3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98343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847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5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518" y="1066850"/>
            <a:ext cx="8775498" cy="43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800" y="1653540"/>
            <a:ext cx="911796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800" y="2314575"/>
            <a:ext cx="664019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800" y="2935605"/>
            <a:ext cx="5341620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800" y="4196715"/>
            <a:ext cx="774065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518" y="4800502"/>
            <a:ext cx="8835840" cy="41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5800" y="5447030"/>
            <a:ext cx="615124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5800" y="6050915"/>
            <a:ext cx="859345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4" grpId="0" bldLvl="0" animBg="1"/>
      <p:bldP spid="16" grpId="0" bldLvl="0" animBg="1"/>
      <p:bldP spid="19" grpId="0" animBg="1"/>
      <p:bldP spid="20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9271635" cy="600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0510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416" y="2180214"/>
            <a:ext cx="2176165" cy="2928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2024-05-12T13:04:45Z</dcterms:created>
  <dcterms:modified xsi:type="dcterms:W3CDTF">2024-05-13T05:01:42Z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