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36" y="3119121"/>
            <a:ext cx="11881320" cy="603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229360"/>
            <a:ext cx="5064760" cy="214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865" y="3850640"/>
            <a:ext cx="60979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6" t="49305"/>
          <a:stretch/>
        </p:blipFill>
        <p:spPr>
          <a:xfrm>
            <a:off x="7608168" y="1419159"/>
            <a:ext cx="4271872" cy="267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6020" y="4849495"/>
            <a:ext cx="59169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8410" y="5567045"/>
            <a:ext cx="50603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8410" y="6275070"/>
            <a:ext cx="33445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11900" y="3860165"/>
            <a:ext cx="3279140" cy="290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2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090295"/>
            <a:ext cx="39357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260" y="2094230"/>
            <a:ext cx="705231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260" y="2910840"/>
            <a:ext cx="493268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3260" y="3726180"/>
            <a:ext cx="9114790" cy="210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260" y="6141085"/>
            <a:ext cx="59518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6240" y="836712"/>
            <a:ext cx="3063116" cy="2709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0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3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0915" y="3971008"/>
            <a:ext cx="1778158" cy="45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3925" y="4836795"/>
            <a:ext cx="518795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0532" y="5865619"/>
            <a:ext cx="1131555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7835" y="2038985"/>
            <a:ext cx="204597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1340" y="1967230"/>
            <a:ext cx="400558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076" y="2993219"/>
            <a:ext cx="2275436" cy="52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1351" y="5953878"/>
            <a:ext cx="796402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0040" y="5953878"/>
            <a:ext cx="824845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481812"/>
            <a:ext cx="3092728" cy="2940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80728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11214" y="4938868"/>
            <a:ext cx="621347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9127" y="4509120"/>
            <a:ext cx="2066492" cy="1964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3010535"/>
            <a:ext cx="450278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7619" y="4839961"/>
            <a:ext cx="2333333" cy="3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820"/>
            <a:ext cx="9394190" cy="230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20465"/>
            <a:ext cx="58477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88815"/>
            <a:ext cx="24860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35811"/>
          <a:stretch/>
        </p:blipFill>
        <p:spPr>
          <a:xfrm>
            <a:off x="7464152" y="3720465"/>
            <a:ext cx="4271872" cy="228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3134995"/>
            <a:ext cx="60763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565" y="4100830"/>
            <a:ext cx="565277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00125"/>
            <a:ext cx="44399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91030"/>
            <a:ext cx="8935085" cy="231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554416"/>
            <a:ext cx="5447619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t="40592"/>
          <a:stretch/>
        </p:blipFill>
        <p:spPr>
          <a:xfrm>
            <a:off x="8328247" y="4019742"/>
            <a:ext cx="3352755" cy="240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3705860"/>
            <a:ext cx="62522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265" y="4759325"/>
            <a:ext cx="42627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2065" y="5617845"/>
            <a:ext cx="53155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2024-05-12T13:21:36Z</dcterms:created>
  <dcterms:modified xsi:type="dcterms:W3CDTF">2024-05-13T05:23:57Z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