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9" r:id="rId4"/>
    <p:sldId id="338" r:id="rId5"/>
    <p:sldId id="336" r:id="rId6"/>
    <p:sldId id="335" r:id="rId7"/>
    <p:sldId id="334" r:id="rId8"/>
    <p:sldId id="333" r:id="rId9"/>
    <p:sldId id="332" r:id="rId10"/>
    <p:sldId id="340" r:id="rId11"/>
    <p:sldId id="329" r:id="rId12"/>
    <p:sldId id="328" r:id="rId13"/>
    <p:sldId id="327" r:id="rId14"/>
    <p:sldId id="325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5" Type="http://schemas.openxmlformats.org/officeDocument/2006/relationships/image" Target="../media/image15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image" Target="../media/image15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image" Target="../media/image21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8.xml"/><Relationship Id="rId7" Type="http://schemas.openxmlformats.org/officeDocument/2006/relationships/image" Target="../media/image8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image" Target="../media/image17.png"/><Relationship Id="rId5" Type="http://schemas.openxmlformats.org/officeDocument/2006/relationships/image" Target="../media/image15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851167" y="3501008"/>
            <a:ext cx="6129625" cy="82032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5680" y="1916832"/>
            <a:ext cx="5400600" cy="12155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93"/>
          <a:stretch/>
        </p:blipFill>
        <p:spPr>
          <a:xfrm>
            <a:off x="767408" y="836712"/>
            <a:ext cx="10800000" cy="2295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456041" y="2564904"/>
            <a:ext cx="4104456" cy="3990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427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558"/>
          <a:stretch>
            <a:fillRect/>
          </a:stretch>
        </p:blipFill>
        <p:spPr>
          <a:xfrm>
            <a:off x="720090" y="972185"/>
            <a:ext cx="4151720" cy="2093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096273"/>
            <a:ext cx="3580952" cy="430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1803679"/>
            <a:ext cx="2857142" cy="420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530204"/>
            <a:ext cx="4028571" cy="439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101"/>
          <a:stretch>
            <a:fillRect/>
          </a:stretch>
        </p:blipFill>
        <p:spPr>
          <a:xfrm>
            <a:off x="7248525" y="908685"/>
            <a:ext cx="3815080" cy="3830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123147" y="908685"/>
            <a:ext cx="3940457" cy="3830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836745"/>
            <a:ext cx="10800000" cy="23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151784" y="2636912"/>
            <a:ext cx="4888865" cy="4017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1124744"/>
            <a:ext cx="9645606" cy="4689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120336" y="2564904"/>
            <a:ext cx="2961163" cy="24334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20"/>
          <a:stretch>
            <a:fillRect/>
          </a:stretch>
        </p:blipFill>
        <p:spPr>
          <a:xfrm>
            <a:off x="720090" y="756920"/>
            <a:ext cx="10128340" cy="2392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890270"/>
            <a:ext cx="929513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471659"/>
            <a:ext cx="6838095" cy="438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062480"/>
            <a:ext cx="10128250" cy="1327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446"/>
          <a:stretch>
            <a:fillRect/>
          </a:stretch>
        </p:blipFill>
        <p:spPr>
          <a:xfrm>
            <a:off x="4079875" y="3297555"/>
            <a:ext cx="4262755" cy="3491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053777" y="3399201"/>
            <a:ext cx="4130455" cy="33943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590"/>
          <a:stretch>
            <a:fillRect/>
          </a:stretch>
        </p:blipFill>
        <p:spPr>
          <a:xfrm>
            <a:off x="629920" y="836930"/>
            <a:ext cx="10800080" cy="2601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020820" y="3501390"/>
            <a:ext cx="4172585" cy="3209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988635"/>
            <a:ext cx="10800000" cy="2460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534"/>
          <a:stretch>
            <a:fillRect/>
          </a:stretch>
        </p:blipFill>
        <p:spPr>
          <a:xfrm>
            <a:off x="119380" y="1124770"/>
            <a:ext cx="10800080" cy="750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988247" y="3219206"/>
            <a:ext cx="4012410" cy="3086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881"/>
          <a:stretch>
            <a:fillRect/>
          </a:stretch>
        </p:blipFill>
        <p:spPr>
          <a:xfrm>
            <a:off x="4295775" y="3573145"/>
            <a:ext cx="3943985" cy="3102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218"/>
          <a:stretch>
            <a:fillRect/>
          </a:stretch>
        </p:blipFill>
        <p:spPr>
          <a:xfrm>
            <a:off x="551815" y="764540"/>
            <a:ext cx="7328535" cy="2316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white">
          <a:xfrm>
            <a:off x="407670" y="836930"/>
            <a:ext cx="6000115" cy="83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white">
          <a:xfrm>
            <a:off x="479425" y="1917065"/>
            <a:ext cx="740029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white">
          <a:xfrm>
            <a:off x="407670" y="2642235"/>
            <a:ext cx="6248400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4216082" y="3613448"/>
            <a:ext cx="3896142" cy="2997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155" y="764990"/>
            <a:ext cx="10800000" cy="2714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439920" y="3357245"/>
            <a:ext cx="3415030" cy="340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104112" y="2996952"/>
            <a:ext cx="3415030" cy="340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9221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5165" y="985487"/>
            <a:ext cx="4602480" cy="1217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01650" y="2364707"/>
            <a:ext cx="4805045" cy="1098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5165" y="3748372"/>
            <a:ext cx="4709160" cy="294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429160" y="932668"/>
            <a:ext cx="4699288" cy="4683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2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620210"/>
            <a:ext cx="10800000" cy="2587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744335" y="2421255"/>
            <a:ext cx="4592955" cy="4465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707"/>
          <a:stretch/>
        </p:blipFill>
        <p:spPr>
          <a:xfrm>
            <a:off x="767625" y="1989270"/>
            <a:ext cx="10800000" cy="223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744072" y="3501008"/>
            <a:ext cx="3296811" cy="320519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831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2024-05-12T14:08:04Z</dcterms:created>
  <dcterms:modified xsi:type="dcterms:W3CDTF">2024-05-13T05:56:13Z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2052-6.4.0.8550</vt:lpwstr>
  </property>
  <property fmtid="{D5CDD505-2E9C-101B-9397-08002B2CF9AE}" pid="3" name="ICV">
    <vt:lpwstr>0803F182AC044BA3913AF2E555CD301E</vt:lpwstr>
  </property>
</Properties>
</file>