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518" y="96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36" y="3157856"/>
            <a:ext cx="11881320" cy="527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2288056"/>
            <a:ext cx="780952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340" y="3213100"/>
            <a:ext cx="23907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952" y="5091828"/>
            <a:ext cx="1742857" cy="4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428" y="5053682"/>
            <a:ext cx="2190476" cy="51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6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5663" y="1859197"/>
            <a:ext cx="1542160" cy="40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3775" y="1833847"/>
            <a:ext cx="35115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919" y="2660143"/>
            <a:ext cx="2036333" cy="46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6221" b="20879"/>
          <a:stretch>
            <a:fillRect/>
          </a:stretch>
        </p:blipFill>
        <p:spPr>
          <a:xfrm>
            <a:off x="9585325" y="3592654"/>
            <a:ext cx="2546350" cy="237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9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8805" y="1995471"/>
            <a:ext cx="435983" cy="39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269" y="2741256"/>
            <a:ext cx="1315878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8910" y="5089685"/>
            <a:ext cx="642085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851" y="5859272"/>
            <a:ext cx="642085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6221" b="20879"/>
          <a:stretch>
            <a:fillRect/>
          </a:stretch>
        </p:blipFill>
        <p:spPr>
          <a:xfrm>
            <a:off x="9205681" y="3151301"/>
            <a:ext cx="2867025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6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035" y="4822190"/>
            <a:ext cx="470090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8818" y="6229807"/>
            <a:ext cx="2898303" cy="3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84861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06930"/>
            <a:ext cx="7987030" cy="216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730115"/>
            <a:ext cx="62852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50157"/>
          <a:stretch/>
        </p:blipFill>
        <p:spPr>
          <a:xfrm>
            <a:off x="8707030" y="3936309"/>
            <a:ext cx="2944446" cy="238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79875" y="3861435"/>
            <a:ext cx="429514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77" y="1160705"/>
            <a:ext cx="3825735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475" y="1987550"/>
            <a:ext cx="5508501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3895" y="2877185"/>
            <a:ext cx="2299335" cy="197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28040" y="5312410"/>
            <a:ext cx="59817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28040" y="6148070"/>
            <a:ext cx="37357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3992" y="1064303"/>
            <a:ext cx="4248472" cy="2720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41" grpId="0" bldLvl="0" animBg="1"/>
      <p:bldP spid="44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55937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08200"/>
            <a:ext cx="85966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938795"/>
            <a:ext cx="4495238" cy="47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5" b="49843"/>
          <a:stretch/>
        </p:blipFill>
        <p:spPr>
          <a:xfrm>
            <a:off x="5358677" y="3197852"/>
            <a:ext cx="3943904" cy="230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4595" y="4096385"/>
            <a:ext cx="395478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345" y="4846320"/>
            <a:ext cx="518160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1100" y="5581650"/>
            <a:ext cx="428053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705" y="1077595"/>
            <a:ext cx="3498850" cy="180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990" y="3272790"/>
            <a:ext cx="48812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705" y="3993515"/>
            <a:ext cx="53600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9013" y="4763392"/>
            <a:ext cx="2597572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9013" y="5484405"/>
            <a:ext cx="4822906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5" t="52657"/>
          <a:stretch/>
        </p:blipFill>
        <p:spPr>
          <a:xfrm>
            <a:off x="8420300" y="1909322"/>
            <a:ext cx="3130320" cy="272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6221" b="20879"/>
          <a:stretch>
            <a:fillRect/>
          </a:stretch>
        </p:blipFill>
        <p:spPr>
          <a:xfrm>
            <a:off x="9264650" y="3429000"/>
            <a:ext cx="2867025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600"/>
            <a:ext cx="10369322" cy="528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2024-05-12T13:27:11Z</dcterms:created>
  <dcterms:modified xsi:type="dcterms:W3CDTF">2024-05-13T05:29:04Z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