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781300" y="2927350"/>
            <a:ext cx="6629400" cy="100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8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72440" y="999490"/>
            <a:ext cx="841121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15340" y="2019935"/>
            <a:ext cx="702818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15340" y="2739390"/>
            <a:ext cx="1070419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1990" y="3858895"/>
            <a:ext cx="10829925" cy="269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20" grpId="0" bldLvl="0" animBg="1"/>
      <p:bldP spid="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2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88855" y="3159760"/>
            <a:ext cx="469265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48571" y="3718585"/>
            <a:ext cx="504761" cy="47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24761" y="3852099"/>
            <a:ext cx="342857" cy="391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22830" y="4841240"/>
            <a:ext cx="1068070" cy="1109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10" r="59078" b="21086"/>
          <a:stretch>
            <a:fillRect/>
          </a:stretch>
        </p:blipFill>
        <p:spPr>
          <a:xfrm>
            <a:off x="6671945" y="4364990"/>
            <a:ext cx="3276600" cy="2484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02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19" b="21086"/>
          <a:stretch>
            <a:fillRect/>
          </a:stretch>
        </p:blipFill>
        <p:spPr>
          <a:xfrm>
            <a:off x="3719830" y="2493010"/>
            <a:ext cx="5039360" cy="4210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301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41873" y="1975817"/>
            <a:ext cx="867977" cy="382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56606" y="4572995"/>
            <a:ext cx="676862" cy="382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7620" y="5433060"/>
            <a:ext cx="1345565" cy="916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20" r="8870" b="21086"/>
          <a:stretch/>
        </p:blipFill>
        <p:spPr>
          <a:xfrm>
            <a:off x="9120336" y="1340768"/>
            <a:ext cx="2952328" cy="2986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1438"/>
            <a:ext cx="8904392" cy="5980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9" y="692696"/>
            <a:ext cx="9346128" cy="4258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9" y="5157192"/>
            <a:ext cx="9505056" cy="1630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5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887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8975" y="1007110"/>
            <a:ext cx="7882890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8975" y="1811020"/>
            <a:ext cx="7392035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8975" y="2472690"/>
            <a:ext cx="5788025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8975" y="3359785"/>
            <a:ext cx="8874125" cy="1178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87045" y="4726305"/>
            <a:ext cx="6659245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68935" y="5338445"/>
            <a:ext cx="632333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01930" y="6089650"/>
            <a:ext cx="717169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2" grpId="0" bldLvl="0" animBg="1"/>
      <p:bldP spid="22" grpId="0" bldLvl="0" animBg="1"/>
      <p:bldP spid="29" grpId="0" bldLvl="0" animBg="1"/>
      <p:bldP spid="3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372235"/>
            <a:ext cx="662051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344420"/>
            <a:ext cx="972375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4122420"/>
            <a:ext cx="755015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5038725"/>
            <a:ext cx="377634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839470" y="3146425"/>
            <a:ext cx="9723755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9" grpId="0" bldLvl="0" animBg="1"/>
      <p:bldP spid="22" grpId="0" bldLvl="0" animBg="1"/>
      <p:bldP spid="2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2024-05-12T15:37:56Z</dcterms:created>
  <dcterms:modified xsi:type="dcterms:W3CDTF">2024-05-13T06:46:45Z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2052-6.7.0.8823</vt:lpwstr>
  </property>
  <property fmtid="{D5CDD505-2E9C-101B-9397-08002B2CF9AE}" pid="3" name="ICV">
    <vt:lpwstr>0803F182AC044BA3913AF2E555CD301E</vt:lpwstr>
  </property>
</Properties>
</file>