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8" r:id="rId6"/>
    <p:sldId id="309" r:id="rId7"/>
    <p:sldId id="315" r:id="rId8"/>
    <p:sldId id="318" r:id="rId9"/>
    <p:sldId id="319" r:id="rId10"/>
    <p:sldId id="320" r:id="rId11"/>
    <p:sldId id="324" r:id="rId12"/>
    <p:sldId id="321" r:id="rId13"/>
    <p:sldId id="325" r:id="rId14"/>
    <p:sldId id="322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bin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0" name="yt_shape_14490"/>
          <p:cNvSpPr txBox="1"/>
          <p:nvPr/>
        </p:nvSpPr>
        <p:spPr>
          <a:xfrm>
            <a:off x="540000" y="900000"/>
            <a:ext cx="51472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下列各点在第二象限的是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2" name="yt_table_144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926689"/>
              </p:ext>
            </p:extLst>
          </p:nvPr>
        </p:nvGraphicFramePr>
        <p:xfrm>
          <a:off x="540047" y="1865467"/>
          <a:ext cx="63519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336D9A-6069-403F-0FA5-2D556933CC85}"/>
              </a:ext>
            </a:extLst>
          </p:cNvPr>
          <p:cNvSpPr txBox="1"/>
          <p:nvPr/>
        </p:nvSpPr>
        <p:spPr>
          <a:xfrm>
            <a:off x="47171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547"/>
              <p:cNvSpPr txBox="1"/>
              <p:nvPr/>
            </p:nvSpPr>
            <p:spPr>
              <a:xfrm>
                <a:off x="540119" y="900000"/>
                <a:ext cx="11492915" cy="2511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通过上述的平移规律平移得到的对应点为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fba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）知，平移的方向和距离为：向左平移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个单位、向下平移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3a69d"/>
                  </a:rPr>
                  <a:t>个单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位，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yt_shape_14547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11329"/>
              </a:xfrm>
              <a:prstGeom prst="rect">
                <a:avLst/>
              </a:prstGeom>
              <a:blipFill>
                <a:blip r:embed="rId2"/>
                <a:stretch>
                  <a:fillRect l="-1645" t="-2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49" name="yt_image_14549" title="H_203.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856752"/>
            <a:ext cx="2602333" cy="25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4A25B1-5423-228E-56DE-B3E25EC04018}"/>
              </a:ext>
            </a:extLst>
          </p:cNvPr>
          <p:cNvSpPr txBox="1"/>
          <p:nvPr/>
        </p:nvSpPr>
        <p:spPr>
          <a:xfrm>
            <a:off x="450108" y="1804170"/>
            <a:ext cx="1091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）知，平移的方向和距离为：向左平移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个单位、向下平移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3a69d"/>
              </a:rPr>
              <a:t>个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3a69d"/>
              </a:rPr>
              <a:t>单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位，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B1973A-33B2-82B7-975E-DB704E0C4BE0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802868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B1973A-33B2-82B7-975E-DB704E0C4B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8028687" cy="1154189"/>
              </a:xfrm>
              <a:prstGeom prst="rect">
                <a:avLst/>
              </a:prstGeom>
              <a:blipFill>
                <a:blip r:embed="rId4"/>
                <a:stretch>
                  <a:fillRect l="-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51" name="yt_shape_14551"/>
              <p:cNvSpPr txBox="1"/>
              <p:nvPr/>
            </p:nvSpPr>
            <p:spPr>
              <a:xfrm>
                <a:off x="540119" y="900000"/>
                <a:ext cx="11492915" cy="37071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a06f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开心点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开心点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开心点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开心点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开心点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51" name="yt_shape_14551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07105"/>
              </a:xfrm>
              <a:prstGeom prst="rect">
                <a:avLst/>
              </a:prstGeom>
              <a:blipFill>
                <a:blip r:embed="rId2"/>
                <a:stretch>
                  <a:fillRect l="-1645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2E142F-D17F-448C-088E-C0D5AD325DBD}"/>
              </a:ext>
            </a:extLst>
          </p:cNvPr>
          <p:cNvSpPr txBox="1"/>
          <p:nvPr/>
        </p:nvSpPr>
        <p:spPr>
          <a:xfrm>
            <a:off x="450108" y="2476635"/>
            <a:ext cx="701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开心点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8F7E54-3694-2E2D-D235-9F56F3B132A9}"/>
                  </a:ext>
                </a:extLst>
              </p:cNvPr>
              <p:cNvSpPr txBox="1"/>
              <p:nvPr/>
            </p:nvSpPr>
            <p:spPr>
              <a:xfrm>
                <a:off x="450108" y="2952123"/>
                <a:ext cx="972318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开心点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788F7E54-3694-2E2D-D235-9F56F3B13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2123"/>
                <a:ext cx="9723183" cy="766077"/>
              </a:xfrm>
              <a:prstGeom prst="rect">
                <a:avLst/>
              </a:prstGeom>
              <a:blipFill>
                <a:blip r:embed="rId3"/>
                <a:stretch>
                  <a:fillRect l="-1003" r="-100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C6319F6-53EE-E0D3-9F82-C9D5CEF37E6A}"/>
              </a:ext>
            </a:extLst>
          </p:cNvPr>
          <p:cNvSpPr txBox="1"/>
          <p:nvPr/>
        </p:nvSpPr>
        <p:spPr>
          <a:xfrm>
            <a:off x="450108" y="3624588"/>
            <a:ext cx="587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420D93-CBCB-B7F5-81E9-83ED48104B9E}"/>
              </a:ext>
            </a:extLst>
          </p:cNvPr>
          <p:cNvSpPr txBox="1"/>
          <p:nvPr/>
        </p:nvSpPr>
        <p:spPr>
          <a:xfrm>
            <a:off x="450108" y="4100076"/>
            <a:ext cx="419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开心点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57" name="yt_shape_14557"/>
              <p:cNvSpPr txBox="1"/>
              <p:nvPr/>
            </p:nvSpPr>
            <p:spPr>
              <a:xfrm>
                <a:off x="540119" y="900000"/>
                <a:ext cx="11492915" cy="2547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开心点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请判断点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在第几象限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363f"/>
                  </a:rPr>
                  <a:t>并说明理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在第三象限，理由如下：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易知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b33e6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），故点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在第三象限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57" name="yt_shape_14557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47942"/>
              </a:xfrm>
              <a:prstGeom prst="rect">
                <a:avLst/>
              </a:prstGeom>
              <a:blipFill>
                <a:blip r:embed="rId2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62F95F-7CD2-0EFE-C60E-FC1969BE4599}"/>
              </a:ext>
            </a:extLst>
          </p:cNvPr>
          <p:cNvSpPr txBox="1"/>
          <p:nvPr/>
        </p:nvSpPr>
        <p:spPr>
          <a:xfrm>
            <a:off x="450108" y="1804170"/>
            <a:ext cx="555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在第三象限，理由如下：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596F34-A734-3BB1-A3B1-9AB680C63879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1115663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易知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b33e6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596F34-A734-3BB1-A3B1-9AB680C638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11156632" cy="766077"/>
              </a:xfrm>
              <a:prstGeom prst="rect">
                <a:avLst/>
              </a:prstGeom>
              <a:blipFill>
                <a:blip r:embed="rId3"/>
                <a:stretch>
                  <a:fillRect l="-874" t="-10317" r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9E72459-F1CE-B093-FA3B-C9F43E30997B}"/>
              </a:ext>
            </a:extLst>
          </p:cNvPr>
          <p:cNvSpPr txBox="1"/>
          <p:nvPr/>
        </p:nvSpPr>
        <p:spPr>
          <a:xfrm>
            <a:off x="450108" y="2952123"/>
            <a:ext cx="9832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），故点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在第三象限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9" name="yt_shape_1455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已知下列各点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531d"/>
              </a:rPr>
              <a:t>（－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9e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J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分别描出上述各点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并顺次连接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90fb"/>
              </a:rPr>
              <a:t>最后一个点与第一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个点也连接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看看是个什么图形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）如图，六角星；</a:t>
            </a:r>
          </a:p>
        </p:txBody>
      </p:sp>
      <p:pic>
        <p:nvPicPr>
          <p:cNvPr id="14562" name="yt_image_14562" title="H_247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1655" y="3434885"/>
            <a:ext cx="3220344" cy="313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244837-2BF5-3EAB-BF66-1527CCD846CD}"/>
              </a:ext>
            </a:extLst>
          </p:cNvPr>
          <p:cNvSpPr txBox="1"/>
          <p:nvPr/>
        </p:nvSpPr>
        <p:spPr>
          <a:xfrm>
            <a:off x="450108" y="3230634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）如图，六角星；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564" title="H_207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7808" y="3734649"/>
            <a:ext cx="2643510" cy="263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568"/>
              <p:cNvSpPr txBox="1"/>
              <p:nvPr/>
            </p:nvSpPr>
            <p:spPr>
              <a:xfrm>
                <a:off x="540119" y="900000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中连线所围成的图形的面积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第一象限中围成的图形的面积为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3658e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而所围成的图形被坐标轴平均分成四部分，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连线所围成的图形的面积为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568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46916"/>
              </a:xfrm>
              <a:prstGeom prst="rect">
                <a:avLst/>
              </a:prstGeom>
              <a:blipFill>
                <a:blip r:embed="rId2"/>
                <a:stretch>
                  <a:fillRect l="-1645" t="-215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70" name="yt_image_14570" title="H_247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2173458"/>
            <a:ext cx="3220344" cy="313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055C3C-54CC-20CD-5B9A-B1D912EB9C37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12194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第一象限中围成的图形的面积为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3658e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}">
                <a:extLst>
                  <a:ext uri="{FF2B5EF4-FFF2-40B4-BE49-F238E27FC236}">
                    <a16:creationId xmlns:a16="http://schemas.microsoft.com/office/drawing/2014/main" id="{87055C3C-54CC-20CD-5B9A-B1D912EB9C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1219497" cy="765061"/>
              </a:xfrm>
              <a:prstGeom prst="rect">
                <a:avLst/>
              </a:prstGeom>
              <a:blipFill>
                <a:blip r:embed="rId4"/>
                <a:stretch>
                  <a:fillRect l="-870" t="-8000" r="-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536B4F8-86D6-34CC-C467-03D0022F0B03}"/>
              </a:ext>
            </a:extLst>
          </p:cNvPr>
          <p:cNvSpPr txBox="1"/>
          <p:nvPr/>
        </p:nvSpPr>
        <p:spPr>
          <a:xfrm>
            <a:off x="450108" y="200013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71A5CE-234F-317A-D0BA-C8F55A2BE49F}"/>
              </a:ext>
            </a:extLst>
          </p:cNvPr>
          <p:cNvSpPr txBox="1"/>
          <p:nvPr/>
        </p:nvSpPr>
        <p:spPr>
          <a:xfrm>
            <a:off x="450108" y="2475619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而所围成的图形被坐标轴平均分成四部分，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52EEAA-5980-0C32-F514-6DC1D0C547B1}"/>
              </a:ext>
            </a:extLst>
          </p:cNvPr>
          <p:cNvSpPr txBox="1"/>
          <p:nvPr/>
        </p:nvSpPr>
        <p:spPr>
          <a:xfrm>
            <a:off x="450108" y="2951107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连线所围成的图形的面积为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564" title="H_207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7808" y="3734649"/>
            <a:ext cx="2643510" cy="263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4" name="yt_shape_1449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db2d"/>
              </a:rPr>
              <a:t>的位置可表示为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8" name="yt_table_1449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021951"/>
              </p:ext>
            </p:extLst>
          </p:nvPr>
        </p:nvGraphicFramePr>
        <p:xfrm>
          <a:off x="540047" y="3812913"/>
          <a:ext cx="665702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grpSp>
        <p:nvGrpSpPr>
          <p:cNvPr id="14495" name="yt_shape_14495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1427" y="1859435"/>
            <a:ext cx="1787090" cy="1953909"/>
            <a:chOff x="0" y="0"/>
            <a:chExt cx="1787090" cy="1953909"/>
          </a:xfrm>
        </p:grpSpPr>
        <p:pic>
          <p:nvPicPr>
            <p:cNvPr id="2" name="yt_image_144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7090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7" name="yt_shape_14497"/>
            <p:cNvSpPr txBox="1"/>
            <p:nvPr/>
          </p:nvSpPr>
          <p:spPr>
            <a:xfrm>
              <a:off x="360264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500" name="yt_shape_14500"/>
          <p:cNvSpPr txBox="1"/>
          <p:nvPr/>
        </p:nvSpPr>
        <p:spPr>
          <a:xfrm>
            <a:off x="540000" y="4814467"/>
            <a:ext cx="9561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01" name="yt_table_145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75744"/>
              </p:ext>
            </p:extLst>
          </p:nvPr>
        </p:nvGraphicFramePr>
        <p:xfrm>
          <a:off x="540047" y="5293770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A52A2C13-10FB-7F06-8F8C-16E8D5810F10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0951F4-8AFE-3C06-486A-2285D0C9A1DF}"/>
              </a:ext>
            </a:extLst>
          </p:cNvPr>
          <p:cNvSpPr txBox="1"/>
          <p:nvPr/>
        </p:nvSpPr>
        <p:spPr>
          <a:xfrm>
            <a:off x="9106626" y="476766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3" name="yt_shape_145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将三角形向左平移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ac71"/>
              </a:rPr>
              <a:t>则平移后三个顶点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07" name="yt_table_1450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126110"/>
              </p:ext>
            </p:extLst>
          </p:nvPr>
        </p:nvGraphicFramePr>
        <p:xfrm>
          <a:off x="540047" y="1859435"/>
          <a:ext cx="6824663" cy="1901952"/>
        </p:xfrm>
        <a:graphic>
          <a:graphicData uri="http://schemas.openxmlformats.org/drawingml/2006/table">
            <a:tbl>
              <a:tblPr/>
              <a:tblGrid>
                <a:gridCol w="68246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grpSp>
        <p:nvGrpSpPr>
          <p:cNvPr id="14504" name="yt_shape_14504_skip" title="H_197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8483" y="1859435"/>
            <a:ext cx="2341517" cy="2502549"/>
            <a:chOff x="0" y="0"/>
            <a:chExt cx="2341517" cy="2502549"/>
          </a:xfrm>
        </p:grpSpPr>
        <p:pic>
          <p:nvPicPr>
            <p:cNvPr id="2" name="yt_image_1450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1517" cy="210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06" name="yt_shape_14506"/>
            <p:cNvSpPr txBox="1"/>
            <p:nvPr/>
          </p:nvSpPr>
          <p:spPr>
            <a:xfrm>
              <a:off x="637477" y="21425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509" name="yt_shape_14509"/>
          <p:cNvSpPr txBox="1"/>
          <p:nvPr/>
        </p:nvSpPr>
        <p:spPr>
          <a:xfrm>
            <a:off x="540119" y="44122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在第三象限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d9c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10" name="yt_table_145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13825"/>
              </p:ext>
            </p:extLst>
          </p:nvPr>
        </p:nvGraphicFramePr>
        <p:xfrm>
          <a:off x="540047" y="5371655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E64F4779-BA30-1544-2115-163DD9430596}"/>
              </a:ext>
            </a:extLst>
          </p:cNvPr>
          <p:cNvSpPr txBox="1"/>
          <p:nvPr/>
        </p:nvSpPr>
        <p:spPr>
          <a:xfrm>
            <a:off x="2278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82FC13-0A94-623D-80B1-A227F48A8F21}"/>
              </a:ext>
            </a:extLst>
          </p:cNvPr>
          <p:cNvSpPr txBox="1"/>
          <p:nvPr/>
        </p:nvSpPr>
        <p:spPr>
          <a:xfrm>
            <a:off x="4755408" y="48409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40000" y="900000"/>
            <a:ext cx="103185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13" name="yt_table_1451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010428"/>
              </p:ext>
            </p:extLst>
          </p:nvPr>
        </p:nvGraphicFramePr>
        <p:xfrm>
          <a:off x="540047" y="1379303"/>
          <a:ext cx="8043864" cy="1901952"/>
        </p:xfrm>
        <a:graphic>
          <a:graphicData uri="http://schemas.openxmlformats.org/drawingml/2006/table">
            <a:tbl>
              <a:tblPr/>
              <a:tblGrid>
                <a:gridCol w="8043864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A5A6898-D390-BF59-F03F-FCEF6D66F87D}"/>
              </a:ext>
            </a:extLst>
          </p:cNvPr>
          <p:cNvSpPr txBox="1"/>
          <p:nvPr/>
        </p:nvSpPr>
        <p:spPr>
          <a:xfrm>
            <a:off x="98384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5" name="yt_shape_14515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分）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如果教室里位于第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列的同学的位置记作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0d33,isEnd"/>
              </a:rPr>
              <a:t>表示的位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03f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轴的负半轴上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991A84-4FDA-8441-EBA5-8DF407FCE297}"/>
              </a:ext>
            </a:extLst>
          </p:cNvPr>
          <p:cNvSpPr txBox="1"/>
          <p:nvPr/>
        </p:nvSpPr>
        <p:spPr>
          <a:xfrm>
            <a:off x="1364508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排第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67684C-F275-14D8-E670-984C56E2FC62}"/>
              </a:ext>
            </a:extLst>
          </p:cNvPr>
          <p:cNvSpPr txBox="1"/>
          <p:nvPr/>
        </p:nvSpPr>
        <p:spPr>
          <a:xfrm>
            <a:off x="1669308" y="27551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5F4AFF-DCC5-E518-F92E-62E450AA8713}"/>
              </a:ext>
            </a:extLst>
          </p:cNvPr>
          <p:cNvSpPr txBox="1"/>
          <p:nvPr/>
        </p:nvSpPr>
        <p:spPr>
          <a:xfrm>
            <a:off x="8857507" y="3230634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8643A6-F7D2-4CA4-E10A-D8BF428F90E4}"/>
              </a:ext>
            </a:extLst>
          </p:cNvPr>
          <p:cNvSpPr txBox="1"/>
          <p:nvPr/>
        </p:nvSpPr>
        <p:spPr>
          <a:xfrm>
            <a:off x="9259146" y="370612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4B09AF-3721-A6EF-840E-DCF5F5D07E0C}"/>
              </a:ext>
            </a:extLst>
          </p:cNvPr>
          <p:cNvSpPr txBox="1"/>
          <p:nvPr/>
        </p:nvSpPr>
        <p:spPr>
          <a:xfrm>
            <a:off x="9174817" y="4181610"/>
            <a:ext cx="207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2_6f399"/>
              </a:rPr>
              <a:t>）或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00D281-D610-F5FF-E3B0-8712A257EAA5}"/>
              </a:ext>
            </a:extLst>
          </p:cNvPr>
          <p:cNvSpPr txBox="1"/>
          <p:nvPr/>
        </p:nvSpPr>
        <p:spPr>
          <a:xfrm>
            <a:off x="450108" y="465709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21" name="yt_shape_14521"/>
              <p:cNvSpPr txBox="1"/>
              <p:nvPr/>
            </p:nvSpPr>
            <p:spPr>
              <a:xfrm>
                <a:off x="540119" y="900000"/>
                <a:ext cx="11492915" cy="1602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（阜阳十五中期中）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b0f9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015e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的面积是长方形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21" name="yt_shape_14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2233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23" name="yt_image_14523" title="H_117.4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6279" y="2553021"/>
            <a:ext cx="1819441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BBB824-06A9-C8F4-C9E5-9478AEE10A6D}"/>
              </a:ext>
            </a:extLst>
          </p:cNvPr>
          <p:cNvSpPr txBox="1"/>
          <p:nvPr/>
        </p:nvSpPr>
        <p:spPr>
          <a:xfrm>
            <a:off x="7636721" y="1804170"/>
            <a:ext cx="1704086" cy="7293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5" name="yt_shape_1452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753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527" name="yt_image_14527" title="H_148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3668248"/>
            <a:ext cx="1885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529"/>
          <p:cNvSpPr txBox="1"/>
          <p:nvPr/>
        </p:nvSpPr>
        <p:spPr>
          <a:xfrm>
            <a:off x="543686" y="2341669"/>
            <a:ext cx="926054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531"/>
          <p:cNvSpPr txBox="1"/>
          <p:nvPr/>
        </p:nvSpPr>
        <p:spPr>
          <a:xfrm>
            <a:off x="543686" y="3453468"/>
            <a:ext cx="1765035" cy="16827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150" b="0" i="0" u="none" spc="11701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6" name="yt_image_14530" title="H_143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7688" y="3573016"/>
            <a:ext cx="1774560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EE962F-FA7F-1AF5-BE81-C74A2F6009B5}"/>
              </a:ext>
            </a:extLst>
          </p:cNvPr>
          <p:cNvSpPr txBox="1"/>
          <p:nvPr/>
        </p:nvSpPr>
        <p:spPr>
          <a:xfrm>
            <a:off x="453675" y="2294863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816902-63C1-2D8F-E3AA-270CD15B30D5}"/>
              </a:ext>
            </a:extLst>
          </p:cNvPr>
          <p:cNvSpPr txBox="1"/>
          <p:nvPr/>
        </p:nvSpPr>
        <p:spPr>
          <a:xfrm>
            <a:off x="501300" y="2770351"/>
            <a:ext cx="9303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35" name="yt_shape_14535"/>
              <p:cNvSpPr txBox="1"/>
              <p:nvPr/>
            </p:nvSpPr>
            <p:spPr>
              <a:xfrm>
                <a:off x="540000" y="900000"/>
                <a:ext cx="10134185" cy="3509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在第一象限的角平分线上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在第三象限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且到两坐标轴的距离之和为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35" name="yt_shape_14535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34185" cy="3509615"/>
              </a:xfrm>
              <a:prstGeom prst="rect">
                <a:avLst/>
              </a:prstGeom>
              <a:blipFill>
                <a:blip r:embed="rId2"/>
                <a:stretch>
                  <a:fillRect l="-1865" t="-1565" r="-903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570E51-5B55-E6E6-1258-3AB9DC34C2D9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1220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36570E51-5B55-E6E6-1258-3AB9DC34C2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122098" cy="767474"/>
              </a:xfrm>
              <a:prstGeom prst="rect">
                <a:avLst/>
              </a:prstGeom>
              <a:blipFill>
                <a:blip r:embed="rId3"/>
                <a:stretch>
                  <a:fillRect l="-1594" r="-15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F1FD501-B9F2-3B0D-34A2-96BD9402FE5E}"/>
              </a:ext>
            </a:extLst>
          </p:cNvPr>
          <p:cNvSpPr txBox="1"/>
          <p:nvPr/>
        </p:nvSpPr>
        <p:spPr>
          <a:xfrm>
            <a:off x="449989" y="2953520"/>
            <a:ext cx="628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46A4A1-51C9-9C38-A72E-04D6B2878FB0}"/>
              </a:ext>
            </a:extLst>
          </p:cNvPr>
          <p:cNvSpPr txBox="1"/>
          <p:nvPr/>
        </p:nvSpPr>
        <p:spPr>
          <a:xfrm>
            <a:off x="449989" y="3904496"/>
            <a:ext cx="7500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" name="yt_shape_145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经过平移后得到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7bd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分别是对应点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观察各对应点坐标之间的关系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42" name="yt_shape_14542"/>
          <p:cNvSpPr txBox="1"/>
          <p:nvPr/>
        </p:nvSpPr>
        <p:spPr>
          <a:xfrm>
            <a:off x="540000" y="1859435"/>
            <a:ext cx="8672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yt_shape_14543"/>
          <p:cNvSpPr txBox="1"/>
          <p:nvPr/>
        </p:nvSpPr>
        <p:spPr>
          <a:xfrm>
            <a:off x="540119" y="2491102"/>
            <a:ext cx="8854582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）由图知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0e38c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544" name="yt_image_1454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9666" y="2491102"/>
            <a:ext cx="2602333" cy="25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BEDFAEE-4815-EF5B-8193-BF9AEB9CD12A}"/>
              </a:ext>
            </a:extLst>
          </p:cNvPr>
          <p:cNvSpPr txBox="1"/>
          <p:nvPr/>
        </p:nvSpPr>
        <p:spPr>
          <a:xfrm>
            <a:off x="450108" y="2444296"/>
            <a:ext cx="863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）由图知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0e38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CA5A31-43F4-D2DE-A1F8-5AC39B503C60}"/>
              </a:ext>
            </a:extLst>
          </p:cNvPr>
          <p:cNvSpPr txBox="1"/>
          <p:nvPr/>
        </p:nvSpPr>
        <p:spPr>
          <a:xfrm>
            <a:off x="450108" y="2919784"/>
            <a:ext cx="6071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1395</Words>
  <Application>Microsoft Office PowerPoint</Application>
  <PresentationFormat>宽屏</PresentationFormat>
  <Paragraphs>113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0" baseType="lpstr">
      <vt:lpstr>,isEnd</vt:lpstr>
      <vt:lpstr>_⨹_1_0015e,isEnd</vt:lpstr>
      <vt:lpstr>_⨹_1_0e38c</vt:lpstr>
      <vt:lpstr>_⨹_1_3658e</vt:lpstr>
      <vt:lpstr>_⨹_1_3fba0</vt:lpstr>
      <vt:lpstr>_⨹_1_4753a</vt:lpstr>
      <vt:lpstr>_⨹_1_77bd5</vt:lpstr>
      <vt:lpstr>_⨹_1_9b9ea</vt:lpstr>
      <vt:lpstr>_⨹_1_9f03f,isEnd</vt:lpstr>
      <vt:lpstr>_⨹_1_b33e6</vt:lpstr>
      <vt:lpstr>_⨹_1_ea06f</vt:lpstr>
      <vt:lpstr>_⨹_1_eb0f9,isEnd</vt:lpstr>
      <vt:lpstr>_⨹_1_fd9c8</vt:lpstr>
      <vt:lpstr>_⨹_2_3a69d</vt:lpstr>
      <vt:lpstr>_⨹_2_6f399</vt:lpstr>
      <vt:lpstr>_⨹_2_7531d</vt:lpstr>
      <vt:lpstr>_⨹_4_80d33,isEnd</vt:lpstr>
      <vt:lpstr>_⨹_4_b363f</vt:lpstr>
      <vt:lpstr>_⨹_7_9db2d</vt:lpstr>
      <vt:lpstr>_⨹_8_190fb</vt:lpstr>
      <vt:lpstr>_⨹_8_5ac71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