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4" r:id="rId8"/>
    <p:sldId id="315" r:id="rId9"/>
    <p:sldId id="316" r:id="rId10"/>
    <p:sldId id="317" r:id="rId11"/>
    <p:sldId id="318" r:id="rId12"/>
    <p:sldId id="319" r:id="rId13"/>
    <p:sldId id="322" r:id="rId14"/>
    <p:sldId id="320" r:id="rId15"/>
    <p:sldId id="32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1" name="yt_shape_14901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p:sp>
        <p:nvSpPr>
          <p:cNvPr id="14902" name="yt_shape_14902"/>
          <p:cNvSpPr txBox="1"/>
          <p:nvPr/>
        </p:nvSpPr>
        <p:spPr>
          <a:xfrm>
            <a:off x="540000" y="1386164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下列图形属于轴对称图形的是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903" name="yt_image_1490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2982"/>
            <a:ext cx="1065999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04" name="yt_image_1490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999" y="2017831"/>
            <a:ext cx="717804" cy="7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05" name="yt_image_1490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3803" y="2017831"/>
            <a:ext cx="717804" cy="7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06" name="yt_image_1490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1607" y="2017831"/>
            <a:ext cx="826561" cy="7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9" name="yt_shape_14909"/>
          <p:cNvSpPr txBox="1"/>
          <p:nvPr/>
        </p:nvSpPr>
        <p:spPr>
          <a:xfrm>
            <a:off x="872965" y="27356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910" name="yt_shape_14910"/>
          <p:cNvSpPr txBox="1"/>
          <p:nvPr/>
        </p:nvSpPr>
        <p:spPr>
          <a:xfrm>
            <a:off x="2133274" y="27356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911" name="yt_shape_14911"/>
          <p:cNvSpPr txBox="1"/>
          <p:nvPr/>
        </p:nvSpPr>
        <p:spPr>
          <a:xfrm>
            <a:off x="3211078" y="27356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912" name="yt_shape_14912"/>
          <p:cNvSpPr txBox="1"/>
          <p:nvPr/>
        </p:nvSpPr>
        <p:spPr>
          <a:xfrm>
            <a:off x="4334853" y="27356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4913" name="yt_shape_14913"/>
          <p:cNvSpPr txBox="1"/>
          <p:nvPr/>
        </p:nvSpPr>
        <p:spPr>
          <a:xfrm>
            <a:off x="540119" y="32483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37a3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17" name="yt_table_1491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3727235"/>
                  </p:ext>
                </p:extLst>
              </p:nvPr>
            </p:nvGraphicFramePr>
            <p:xfrm>
              <a:off x="540047" y="4207776"/>
              <a:ext cx="82228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917" name="yt_table_14917_skip" descr="{&quot;rangeId&quot;:3,&quot;type&quot;:&quot;Option&quot;,&quot;drawing&quot;:[&quot;yt_shape_14914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3727235"/>
                  </p:ext>
                </p:extLst>
              </p:nvPr>
            </p:nvGraphicFramePr>
            <p:xfrm>
              <a:off x="540047" y="4207776"/>
              <a:ext cx="82228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677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82921" t="-1299" r="-15123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82921" t="-1299" r="-5123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914" name="yt_shape_14914_skip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7246" y="4207776"/>
            <a:ext cx="2012680" cy="1448703"/>
            <a:chOff x="0" y="0"/>
            <a:chExt cx="2012680" cy="1448703"/>
          </a:xfrm>
        </p:grpSpPr>
        <p:pic>
          <p:nvPicPr>
            <p:cNvPr id="2" name="yt_image_14914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012680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16" name="yt_shape_14916"/>
            <p:cNvSpPr txBox="1"/>
            <p:nvPr/>
          </p:nvSpPr>
          <p:spPr>
            <a:xfrm>
              <a:off x="473059" y="10887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A3BE5D-4FEA-64A8-EB77-53134A4A461B}"/>
              </a:ext>
            </a:extLst>
          </p:cNvPr>
          <p:cNvSpPr txBox="1"/>
          <p:nvPr/>
        </p:nvSpPr>
        <p:spPr>
          <a:xfrm>
            <a:off x="5326789" y="13393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D0EFF7-5982-1283-C56A-608EFE1E55F4}"/>
              </a:ext>
            </a:extLst>
          </p:cNvPr>
          <p:cNvSpPr txBox="1"/>
          <p:nvPr/>
        </p:nvSpPr>
        <p:spPr>
          <a:xfrm>
            <a:off x="1059708" y="36770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4" name="yt_shape_1496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下面的图形是轴对称图形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e673b"/>
              </a:rPr>
              <a:t>请找出每个图形的对称轴的条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并在各图上画出其对称轴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966" name="yt_image_14966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7956" y="2497963"/>
            <a:ext cx="53360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8" name="yt_shape_14968"/>
          <p:cNvSpPr txBox="1"/>
          <p:nvPr/>
        </p:nvSpPr>
        <p:spPr>
          <a:xfrm>
            <a:off x="540120" y="39200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解：从左起的几个图形的对称轴的条数依次是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1_709b6"/>
              </a:rPr>
              <a:t>条，其各自的对称轴如图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970" name="yt_shape_14970"/>
          <p:cNvSpPr txBox="1"/>
          <p:nvPr/>
        </p:nvSpPr>
        <p:spPr>
          <a:xfrm>
            <a:off x="540000" y="5031847"/>
            <a:ext cx="4562467" cy="10022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50" b="0" i="0" u="none" spc="-5450">
                <a:solidFill>
                  <a:srgbClr val="1EE3CF"/>
                </a:solidFill>
                <a:effectLst/>
                <a:latin typeface="宋体/Times New Roman" pitchFamily="54"/>
                <a:ea typeface="宋体" pitchFamily="54"/>
              </a:rPr>
              <a:t> </a:t>
            </a:r>
            <a:r>
              <a:rPr lang="en-US" altLang="zh-CN" sz="5450" b="0" i="0" u="none" spc="34340">
                <a:solidFill>
                  <a:srgbClr val="1EE3CF"/>
                </a:solidFill>
                <a:effectLst/>
                <a:latin typeface="宋体/Times New Roman" pitchFamily="54"/>
                <a:ea typeface="宋体" pitchFamily="54"/>
              </a:rPr>
              <a:t> </a:t>
            </a:r>
          </a:p>
        </p:txBody>
      </p:sp>
      <p:pic>
        <p:nvPicPr>
          <p:cNvPr id="14969" name="yt_image_14969" title="H_85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828" y="4901465"/>
            <a:ext cx="4531647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EE5417-3A8C-9F2E-B63E-064DCA1A01F5}"/>
              </a:ext>
            </a:extLst>
          </p:cNvPr>
          <p:cNvSpPr txBox="1"/>
          <p:nvPr/>
        </p:nvSpPr>
        <p:spPr>
          <a:xfrm>
            <a:off x="450109" y="3873242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解：从左起的几个图形的对称轴的条数依次是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1_709b6"/>
              </a:rPr>
              <a:t>条，其各自的对称轴如图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00A367-FFDE-450D-85D8-4B23D685CA05}"/>
              </a:ext>
            </a:extLst>
          </p:cNvPr>
          <p:cNvSpPr txBox="1"/>
          <p:nvPr/>
        </p:nvSpPr>
        <p:spPr>
          <a:xfrm>
            <a:off x="450109" y="434873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2" name="yt_shape_1497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9e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3" name="yt_shape_14974"/>
          <p:cNvSpPr txBox="1"/>
          <p:nvPr/>
        </p:nvSpPr>
        <p:spPr>
          <a:xfrm>
            <a:off x="547977" y="-472627"/>
            <a:ext cx="2951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4" name="yt_image_14975" title="H_128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485" y="4537932"/>
            <a:ext cx="1729008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978"/>
          <p:cNvSpPr txBox="1"/>
          <p:nvPr/>
        </p:nvSpPr>
        <p:spPr>
          <a:xfrm>
            <a:off x="547977" y="1358941"/>
            <a:ext cx="1544654" cy="13056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  <a:r>
              <a:rPr lang="en-US" altLang="zh-CN" sz="7100" b="0" i="0" u="none" spc="10445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</a:p>
        </p:txBody>
      </p:sp>
      <p:pic>
        <p:nvPicPr>
          <p:cNvPr id="6" name="yt_image_14977" title="H_111.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1836" y="4568449"/>
            <a:ext cx="1551643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980"/>
              <p:cNvSpPr txBox="1"/>
              <p:nvPr/>
            </p:nvSpPr>
            <p:spPr>
              <a:xfrm>
                <a:off x="548097" y="2830164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垂直平分线段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33fdb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同理可得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9ac74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7" name="yt_shape_149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97" y="2830164"/>
                <a:ext cx="11492915" cy="2066784"/>
              </a:xfrm>
              <a:prstGeom prst="rect">
                <a:avLst/>
              </a:prstGeom>
              <a:blipFill>
                <a:blip r:embed="rId4"/>
                <a:stretch>
                  <a:fillRect l="-1645" t="-2360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C1DBD41-B2FA-CE2B-AEC6-A209BBFC61B8}"/>
              </a:ext>
            </a:extLst>
          </p:cNvPr>
          <p:cNvSpPr txBox="1"/>
          <p:nvPr/>
        </p:nvSpPr>
        <p:spPr>
          <a:xfrm>
            <a:off x="343337" y="2288778"/>
            <a:ext cx="3102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6B26E5-F636-BAAF-9FDE-81DA81D5227A}"/>
              </a:ext>
            </a:extLst>
          </p:cNvPr>
          <p:cNvSpPr txBox="1"/>
          <p:nvPr/>
        </p:nvSpPr>
        <p:spPr>
          <a:xfrm>
            <a:off x="458086" y="2783358"/>
            <a:ext cx="111464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293E87-2D76-83AC-05BF-480973E19614}"/>
              </a:ext>
            </a:extLst>
          </p:cNvPr>
          <p:cNvSpPr txBox="1"/>
          <p:nvPr/>
        </p:nvSpPr>
        <p:spPr>
          <a:xfrm>
            <a:off x="458086" y="3258847"/>
            <a:ext cx="157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CAM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DAM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33fdb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7EEDF4-1325-168E-9EB3-958AB03C461B}"/>
              </a:ext>
            </a:extLst>
          </p:cNvPr>
          <p:cNvSpPr txBox="1"/>
          <p:nvPr/>
        </p:nvSpPr>
        <p:spPr>
          <a:xfrm>
            <a:off x="458086" y="3734334"/>
            <a:ext cx="11351261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同理可得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C4E680E-0D0A-2D42-E620-25168842E21C}"/>
                  </a:ext>
                </a:extLst>
              </p:cNvPr>
              <p:cNvSpPr txBox="1"/>
              <p:nvPr/>
            </p:nvSpPr>
            <p:spPr>
              <a:xfrm>
                <a:off x="458086" y="4405783"/>
                <a:ext cx="1832674" cy="517983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CAN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9ac7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MAN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C4E680E-0D0A-2D42-E620-25168842E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86" y="4405783"/>
                <a:ext cx="1832674" cy="517983"/>
              </a:xfrm>
              <a:prstGeom prst="rect">
                <a:avLst/>
              </a:prstGeom>
              <a:blipFill>
                <a:blip r:embed="rId5"/>
                <a:stretch>
                  <a:fillRect l="-4983" r="-315615" b="-5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2" name="yt_shape_14982"/>
          <p:cNvSpPr txBox="1"/>
          <p:nvPr/>
        </p:nvSpPr>
        <p:spPr>
          <a:xfrm>
            <a:off x="407368" y="83671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aea9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584bc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pic>
        <p:nvPicPr>
          <p:cNvPr id="14984" name="yt_image_14984" title="H_128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0760" y="2045501"/>
            <a:ext cx="1729008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CBABA7-5FE1-B131-5FA4-F49BAE19184A}"/>
              </a:ext>
            </a:extLst>
          </p:cNvPr>
          <p:cNvSpPr txBox="1"/>
          <p:nvPr/>
        </p:nvSpPr>
        <p:spPr>
          <a:xfrm>
            <a:off x="317357" y="1273275"/>
            <a:ext cx="1129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80B49B-06A8-D9B0-6945-BCA7269E647E}"/>
              </a:ext>
            </a:extLst>
          </p:cNvPr>
          <p:cNvSpPr txBox="1"/>
          <p:nvPr/>
        </p:nvSpPr>
        <p:spPr>
          <a:xfrm>
            <a:off x="317357" y="1740882"/>
            <a:ext cx="111018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0aea9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D2BE2B-0EF2-5985-9CD9-D35896B0280D}"/>
              </a:ext>
            </a:extLst>
          </p:cNvPr>
          <p:cNvSpPr txBox="1"/>
          <p:nvPr/>
        </p:nvSpPr>
        <p:spPr>
          <a:xfrm>
            <a:off x="299433" y="2224688"/>
            <a:ext cx="1117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°.</a:t>
            </a:r>
            <a:endParaRPr lang="zh-CN" altLang="en-US" sz="2400" dirty="0" smtClean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84bc"/>
              </a:rPr>
              <a:t> 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9DBA0C-2B3A-2DE4-C5D0-FC24ED720621}"/>
              </a:ext>
            </a:extLst>
          </p:cNvPr>
          <p:cNvSpPr txBox="1"/>
          <p:nvPr/>
        </p:nvSpPr>
        <p:spPr>
          <a:xfrm>
            <a:off x="5868304" y="3156293"/>
            <a:ext cx="2942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6" name="yt_shape_14986"/>
          <p:cNvSpPr txBox="1"/>
          <p:nvPr/>
        </p:nvSpPr>
        <p:spPr>
          <a:xfrm>
            <a:off x="540119" y="62122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7ac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b0f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8A3877-CE8A-8E53-9189-6B6287D89330}"/>
              </a:ext>
            </a:extLst>
          </p:cNvPr>
          <p:cNvSpPr txBox="1"/>
          <p:nvPr/>
        </p:nvSpPr>
        <p:spPr>
          <a:xfrm>
            <a:off x="335360" y="2430144"/>
            <a:ext cx="9076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44EA1-6F43-F541-80CF-89361D9FE746}"/>
              </a:ext>
            </a:extLst>
          </p:cNvPr>
          <p:cNvSpPr txBox="1"/>
          <p:nvPr/>
        </p:nvSpPr>
        <p:spPr>
          <a:xfrm>
            <a:off x="335360" y="2905632"/>
            <a:ext cx="9397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∵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ec75e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c564a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655A4A-FC8B-328E-06ED-26392A0237C0}"/>
              </a:ext>
            </a:extLst>
          </p:cNvPr>
          <p:cNvSpPr txBox="1"/>
          <p:nvPr/>
        </p:nvSpPr>
        <p:spPr>
          <a:xfrm>
            <a:off x="335360" y="3381120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418E78-6A03-70AC-670E-A7B4DF8021D6}"/>
              </a:ext>
            </a:extLst>
          </p:cNvPr>
          <p:cNvSpPr txBox="1"/>
          <p:nvPr/>
        </p:nvSpPr>
        <p:spPr>
          <a:xfrm>
            <a:off x="335360" y="3856608"/>
            <a:ext cx="8968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6AD9DE-3531-F823-7740-D76B47D430F8}"/>
                  </a:ext>
                </a:extLst>
              </p:cNvPr>
              <p:cNvSpPr txBox="1"/>
              <p:nvPr/>
            </p:nvSpPr>
            <p:spPr>
              <a:xfrm>
                <a:off x="335360" y="4332096"/>
                <a:ext cx="78527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469d5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6AD9DE-3531-F823-7740-D76B47D43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332096"/>
                <a:ext cx="7852791" cy="1611643"/>
              </a:xfrm>
              <a:prstGeom prst="rect">
                <a:avLst/>
              </a:prstGeom>
              <a:blipFill>
                <a:blip r:embed="rId2"/>
                <a:stretch>
                  <a:fillRect l="-1165" r="-50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D05352F-D17C-0B13-3277-FBF5325C4B69}"/>
              </a:ext>
            </a:extLst>
          </p:cNvPr>
          <p:cNvSpPr txBox="1"/>
          <p:nvPr/>
        </p:nvSpPr>
        <p:spPr>
          <a:xfrm>
            <a:off x="335360" y="5850127"/>
            <a:ext cx="912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01dc1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24B5A4-1DCA-0DC7-1F86-D84FC75F48C3}"/>
              </a:ext>
            </a:extLst>
          </p:cNvPr>
          <p:cNvSpPr txBox="1"/>
          <p:nvPr/>
        </p:nvSpPr>
        <p:spPr>
          <a:xfrm>
            <a:off x="335360" y="6325615"/>
            <a:ext cx="7944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990" title="H_127.8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2407" y="3514857"/>
            <a:ext cx="1923627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988"/>
              <p:cNvSpPr txBox="1"/>
              <p:nvPr/>
            </p:nvSpPr>
            <p:spPr>
              <a:xfrm>
                <a:off x="540119" y="900000"/>
                <a:ext cx="9533288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ec75e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为等腰直角三角形，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c564a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69d5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01dc1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988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9533288" cy="4362028"/>
              </a:xfrm>
              <a:prstGeom prst="rect">
                <a:avLst/>
              </a:prstGeom>
              <a:blipFill>
                <a:blip r:embed="rId2"/>
                <a:stretch>
                  <a:fillRect l="-1983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90" name="yt_image_14990" title="H_127.8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324865"/>
            <a:ext cx="1923627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92" name="yt_shape_14992"/>
          <p:cNvSpPr txBox="1"/>
          <p:nvPr/>
        </p:nvSpPr>
        <p:spPr>
          <a:xfrm>
            <a:off x="540119" y="884350"/>
            <a:ext cx="79957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" name="yt_shape_14993"/>
          <p:cNvSpPr txBox="1"/>
          <p:nvPr/>
        </p:nvSpPr>
        <p:spPr>
          <a:xfrm>
            <a:off x="497379" y="1405545"/>
            <a:ext cx="732572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95E7CF-E84E-CD27-F851-D166705FFF04}"/>
              </a:ext>
            </a:extLst>
          </p:cNvPr>
          <p:cNvSpPr txBox="1"/>
          <p:nvPr/>
        </p:nvSpPr>
        <p:spPr>
          <a:xfrm>
            <a:off x="407368" y="1358739"/>
            <a:ext cx="557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4BAE1A1-0F40-D77C-F8B0-330873B6FBC5}"/>
              </a:ext>
            </a:extLst>
          </p:cNvPr>
          <p:cNvSpPr txBox="1"/>
          <p:nvPr/>
        </p:nvSpPr>
        <p:spPr>
          <a:xfrm>
            <a:off x="407368" y="1834227"/>
            <a:ext cx="643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544C2EF-08FF-FEE0-C031-A62EE581653B}"/>
              </a:ext>
            </a:extLst>
          </p:cNvPr>
          <p:cNvSpPr txBox="1"/>
          <p:nvPr/>
        </p:nvSpPr>
        <p:spPr>
          <a:xfrm>
            <a:off x="407368" y="2309715"/>
            <a:ext cx="7434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8" name="yt_shape_1491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c9f2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2" name="yt_table_149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26359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p:grpSp>
        <p:nvGrpSpPr>
          <p:cNvPr id="14919" name="yt_shape_14919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5489" y="1859435"/>
            <a:ext cx="1414306" cy="1701306"/>
            <a:chOff x="0" y="0"/>
            <a:chExt cx="1414306" cy="1701306"/>
          </a:xfrm>
        </p:grpSpPr>
        <p:pic>
          <p:nvPicPr>
            <p:cNvPr id="2" name="yt_image_1491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4306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1" name="yt_shape_14921"/>
            <p:cNvSpPr txBox="1"/>
            <p:nvPr/>
          </p:nvSpPr>
          <p:spPr>
            <a:xfrm>
              <a:off x="173872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924" name="yt_shape_14924"/>
          <p:cNvSpPr txBox="1"/>
          <p:nvPr/>
        </p:nvSpPr>
        <p:spPr>
          <a:xfrm>
            <a:off x="540000" y="3611154"/>
            <a:ext cx="82682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5" name="yt_table_1492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361195"/>
              </p:ext>
            </p:extLst>
          </p:nvPr>
        </p:nvGraphicFramePr>
        <p:xfrm>
          <a:off x="540047" y="4090457"/>
          <a:ext cx="4713288" cy="1901952"/>
        </p:xfrm>
        <a:graphic>
          <a:graphicData uri="http://schemas.openxmlformats.org/drawingml/2006/table">
            <a:tbl>
              <a:tblPr/>
              <a:tblGrid>
                <a:gridCol w="4713288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27D913E-2E7D-2392-4DDC-E0C00E0D7720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E7E1A0-8954-BC8E-01D4-CAA4DE890815}"/>
              </a:ext>
            </a:extLst>
          </p:cNvPr>
          <p:cNvSpPr txBox="1"/>
          <p:nvPr/>
        </p:nvSpPr>
        <p:spPr>
          <a:xfrm>
            <a:off x="7825514" y="35643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7" name="yt_shape_1492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边所在的直线对称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94c3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31" name="yt_table_149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529446"/>
              </p:ext>
            </p:extLst>
          </p:nvPr>
        </p:nvGraphicFramePr>
        <p:xfrm>
          <a:off x="540047" y="1859435"/>
          <a:ext cx="8744713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440115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grpSp>
        <p:nvGrpSpPr>
          <p:cNvPr id="14928" name="yt_shape_14928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1353" y="1859435"/>
            <a:ext cx="1628490" cy="2068209"/>
            <a:chOff x="0" y="0"/>
            <a:chExt cx="1628490" cy="2068209"/>
          </a:xfrm>
        </p:grpSpPr>
        <p:pic>
          <p:nvPicPr>
            <p:cNvPr id="2" name="yt_image_1492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8490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0" name="yt_shape_14930"/>
            <p:cNvSpPr txBox="1"/>
            <p:nvPr/>
          </p:nvSpPr>
          <p:spPr>
            <a:xfrm>
              <a:off x="280964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C93BCD6-FA68-8B5A-31A3-575E614318B6}"/>
              </a:ext>
            </a:extLst>
          </p:cNvPr>
          <p:cNvSpPr txBox="1"/>
          <p:nvPr/>
        </p:nvSpPr>
        <p:spPr>
          <a:xfrm>
            <a:off x="70112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3" name="yt_shape_1493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3912"/>
              </a:rPr>
              <a:t>在射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420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37" name="yt_table_149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527716"/>
              </p:ext>
            </p:extLst>
          </p:nvPr>
        </p:nvGraphicFramePr>
        <p:xfrm>
          <a:off x="540047" y="2339566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p:grpSp>
        <p:nvGrpSpPr>
          <p:cNvPr id="14934" name="yt_shape_14934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3353" y="2339566"/>
            <a:ext cx="2596703" cy="1673874"/>
            <a:chOff x="0" y="0"/>
            <a:chExt cx="2596703" cy="1673874"/>
          </a:xfrm>
        </p:grpSpPr>
        <p:pic>
          <p:nvPicPr>
            <p:cNvPr id="2" name="yt_image_1493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6703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6" name="yt_shape_14936"/>
            <p:cNvSpPr txBox="1"/>
            <p:nvPr/>
          </p:nvSpPr>
          <p:spPr>
            <a:xfrm>
              <a:off x="765070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C9304B-69AC-0311-4E75-A1291233AE84}"/>
              </a:ext>
            </a:extLst>
          </p:cNvPr>
          <p:cNvSpPr txBox="1"/>
          <p:nvPr/>
        </p:nvSpPr>
        <p:spPr>
          <a:xfrm>
            <a:off x="323617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9" name="yt_shape_14939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p:sp>
        <p:nvSpPr>
          <p:cNvPr id="14940" name="yt_shape_14940"/>
          <p:cNvSpPr txBox="1"/>
          <p:nvPr/>
        </p:nvSpPr>
        <p:spPr>
          <a:xfrm>
            <a:off x="540000" y="1386164"/>
            <a:ext cx="92765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941" name="yt_shape_14941"/>
          <p:cNvSpPr txBox="1"/>
          <p:nvPr/>
        </p:nvSpPr>
        <p:spPr>
          <a:xfrm>
            <a:off x="540119" y="18654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一把工艺剪刀可以抽象为下图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若剪刀张开的角为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05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4945" name="yt_shape_14945"/>
          <p:cNvSpPr txBox="1"/>
          <p:nvPr/>
        </p:nvSpPr>
        <p:spPr>
          <a:xfrm>
            <a:off x="540000" y="50920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42" name="yt_shape_14942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6740" y="2824902"/>
            <a:ext cx="2298519" cy="2216799"/>
            <a:chOff x="0" y="0"/>
            <a:chExt cx="2298519" cy="2216799"/>
          </a:xfrm>
        </p:grpSpPr>
        <p:pic>
          <p:nvPicPr>
            <p:cNvPr id="2" name="yt_image_1494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8519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44" name="yt_shape_14944"/>
            <p:cNvSpPr txBox="1"/>
            <p:nvPr/>
          </p:nvSpPr>
          <p:spPr>
            <a:xfrm>
              <a:off x="615978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5DACC6-1700-955A-6EB8-3F022F8AC453}"/>
              </a:ext>
            </a:extLst>
          </p:cNvPr>
          <p:cNvSpPr txBox="1"/>
          <p:nvPr/>
        </p:nvSpPr>
        <p:spPr>
          <a:xfrm>
            <a:off x="8951051" y="133935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A660A3-6D5B-BECF-CEB1-242424A2516C}"/>
              </a:ext>
            </a:extLst>
          </p:cNvPr>
          <p:cNvSpPr txBox="1"/>
          <p:nvPr/>
        </p:nvSpPr>
        <p:spPr>
          <a:xfrm>
            <a:off x="1059708" y="229414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6" name="yt_shape_1494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分别为各边中点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66c,isEnd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的三角形与哪些图形成轴对称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4950" name="yt_shape_14950"/>
          <p:cNvSpPr txBox="1"/>
          <p:nvPr/>
        </p:nvSpPr>
        <p:spPr>
          <a:xfrm>
            <a:off x="540000" y="395549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47" name="yt_shape_14947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0941" y="2011799"/>
            <a:ext cx="1530117" cy="1893330"/>
            <a:chOff x="0" y="0"/>
            <a:chExt cx="1530117" cy="1893330"/>
          </a:xfrm>
        </p:grpSpPr>
        <p:pic>
          <p:nvPicPr>
            <p:cNvPr id="2" name="yt_image_1494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0117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49" name="yt_shape_14949"/>
            <p:cNvSpPr txBox="1"/>
            <p:nvPr/>
          </p:nvSpPr>
          <p:spPr>
            <a:xfrm>
              <a:off x="231777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5C0688F-E7E5-923C-C219-EFB6DB4C17BE}"/>
              </a:ext>
            </a:extLst>
          </p:cNvPr>
          <p:cNvSpPr txBox="1"/>
          <p:nvPr/>
        </p:nvSpPr>
        <p:spPr>
          <a:xfrm>
            <a:off x="5022108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①③⑤⑦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" name="yt_shape_149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c17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955" name="yt_shape_14955"/>
          <p:cNvSpPr txBox="1"/>
          <p:nvPr/>
        </p:nvSpPr>
        <p:spPr>
          <a:xfrm>
            <a:off x="540000" y="391207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52" name="yt_shape_14952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4486" y="2011799"/>
            <a:ext cx="1683027" cy="1849896"/>
            <a:chOff x="0" y="0"/>
            <a:chExt cx="1683027" cy="1849896"/>
          </a:xfrm>
        </p:grpSpPr>
        <p:pic>
          <p:nvPicPr>
            <p:cNvPr id="2" name="yt_image_1495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302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54" name="yt_shape_14954"/>
            <p:cNvSpPr txBox="1"/>
            <p:nvPr/>
          </p:nvSpPr>
          <p:spPr>
            <a:xfrm>
              <a:off x="232049" y="14898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B4B618-45FB-04D8-8FA9-E7C3776568E9}"/>
              </a:ext>
            </a:extLst>
          </p:cNvPr>
          <p:cNvSpPr txBox="1"/>
          <p:nvPr/>
        </p:nvSpPr>
        <p:spPr>
          <a:xfrm>
            <a:off x="1293071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6" name="yt_shape_1495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0f0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960" name="yt_shape_14960"/>
          <p:cNvSpPr txBox="1"/>
          <p:nvPr/>
        </p:nvSpPr>
        <p:spPr>
          <a:xfrm>
            <a:off x="540000" y="392807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57" name="yt_shape_14957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5310" y="2011799"/>
            <a:ext cx="1281378" cy="1865898"/>
            <a:chOff x="0" y="0"/>
            <a:chExt cx="1281378" cy="1865898"/>
          </a:xfrm>
        </p:grpSpPr>
        <p:pic>
          <p:nvPicPr>
            <p:cNvPr id="2" name="yt_image_149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81378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59" name="yt_shape_14959"/>
            <p:cNvSpPr txBox="1"/>
            <p:nvPr/>
          </p:nvSpPr>
          <p:spPr>
            <a:xfrm>
              <a:off x="31225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78B72B-4B9D-9F11-03BF-1BF52863734D}"/>
              </a:ext>
            </a:extLst>
          </p:cNvPr>
          <p:cNvSpPr txBox="1"/>
          <p:nvPr/>
        </p:nvSpPr>
        <p:spPr>
          <a:xfrm>
            <a:off x="2356696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1" name="yt_shape_1496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5bb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962" name="yt_image_14962" title="H_1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1906" y="2491930"/>
            <a:ext cx="2248187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6328F4-3BA9-882B-4BA3-63B86C32F18A}"/>
              </a:ext>
            </a:extLst>
          </p:cNvPr>
          <p:cNvSpPr txBox="1"/>
          <p:nvPr/>
        </p:nvSpPr>
        <p:spPr>
          <a:xfrm>
            <a:off x="9912424" y="1309839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cc29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574E53-6096-476F-751E-937A32EEE18D}"/>
              </a:ext>
            </a:extLst>
          </p:cNvPr>
          <p:cNvSpPr txBox="1"/>
          <p:nvPr/>
        </p:nvSpPr>
        <p:spPr>
          <a:xfrm>
            <a:off x="450108" y="1804170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1294</Words>
  <Application>Microsoft Office PowerPoint</Application>
  <PresentationFormat>宽屏</PresentationFormat>
  <Paragraphs>110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4" baseType="lpstr">
      <vt:lpstr>,isEnd</vt:lpstr>
      <vt:lpstr>_⨹_1_01dc1</vt:lpstr>
      <vt:lpstr>_⨹_1_094c3</vt:lpstr>
      <vt:lpstr>_⨹_1_0aea9</vt:lpstr>
      <vt:lpstr>_⨹_1_33fdb</vt:lpstr>
      <vt:lpstr>_⨹_1_3b0f4</vt:lpstr>
      <vt:lpstr>_⨹_1_469d5</vt:lpstr>
      <vt:lpstr>_⨹_1_5305f,isEnd</vt:lpstr>
      <vt:lpstr>_⨹_1_584bc</vt:lpstr>
      <vt:lpstr>_⨹_1_637a3</vt:lpstr>
      <vt:lpstr>_⨹_1_659ef</vt:lpstr>
      <vt:lpstr>_⨹_1_850f0,isEnd</vt:lpstr>
      <vt:lpstr>_⨹_1_85bb5,isEnd</vt:lpstr>
      <vt:lpstr>_⨹_1_8c175,isEnd</vt:lpstr>
      <vt:lpstr>_⨹_1_9ac74</vt:lpstr>
      <vt:lpstr>_⨹_1_bcc29</vt:lpstr>
      <vt:lpstr>_⨹_1_c564a</vt:lpstr>
      <vt:lpstr>_⨹_1_d7ac6</vt:lpstr>
      <vt:lpstr>_⨹_1_ec75e</vt:lpstr>
      <vt:lpstr>_⨹_1_f420a</vt:lpstr>
      <vt:lpstr>_⨹_11_709b6</vt:lpstr>
      <vt:lpstr>_⨹_13_e673b</vt:lpstr>
      <vt:lpstr>_⨹_2_e3912</vt:lpstr>
      <vt:lpstr>_⨹_4_cc9f2</vt:lpstr>
      <vt:lpstr>_⨹_4_e866c,isEnd</vt:lpstr>
      <vt:lpstr>W:12.00496,H:37.44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2024-05-13T07:41:37Z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