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1" r:id="rId6"/>
    <p:sldId id="312" r:id="rId7"/>
    <p:sldId id="315" r:id="rId8"/>
    <p:sldId id="316" r:id="rId9"/>
    <p:sldId id="318" r:id="rId10"/>
    <p:sldId id="320" r:id="rId11"/>
    <p:sldId id="321" r:id="rId12"/>
    <p:sldId id="322" r:id="rId13"/>
    <p:sldId id="330" r:id="rId14"/>
    <p:sldId id="324" r:id="rId15"/>
    <p:sldId id="325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1" name="yt_shape_1000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000" name="yt_image_10000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3" name="yt_shape_10003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平面上位置的确定</a:t>
            </a:r>
          </a:p>
        </p:txBody>
      </p:sp>
      <p:sp>
        <p:nvSpPr>
          <p:cNvPr id="10004" name="yt_shape_10004"/>
          <p:cNvSpPr txBox="1"/>
          <p:nvPr/>
        </p:nvSpPr>
        <p:spPr>
          <a:xfrm>
            <a:off x="540120" y="19773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（合肥三十八中月考卷）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3_bccd4"/>
              </a:rPr>
              <a:t>下列选项中能较为准确地描述合肥市大蜀山位置的是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05" name="yt_table_100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487721"/>
              </p:ext>
            </p:extLst>
          </p:nvPr>
        </p:nvGraphicFramePr>
        <p:xfrm>
          <a:off x="540047" y="2936805"/>
          <a:ext cx="7177215" cy="950976"/>
        </p:xfrm>
        <a:graphic>
          <a:graphicData uri="http://schemas.openxmlformats.org/drawingml/2006/table">
            <a:tbl>
              <a:tblPr/>
              <a:tblGrid>
                <a:gridCol w="4391152">
                  <a:extLst>
                    <a:ext uri="{9D8B030D-6E8A-4147-A177-3AD203B41FA5}">
                      <a16:colId xmlns:a16="http://schemas.microsoft.com/office/drawing/2014/main" val="10000"/>
                    </a:ext>
                  </a:extLst>
                </a:gridCol>
                <a:gridCol w="2786063">
                  <a:extLst>
                    <a:ext uri="{9D8B030D-6E8A-4147-A177-3AD203B41FA5}">
                      <a16:colId xmlns:a16="http://schemas.microsoft.com/office/drawing/2014/main" val="1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东经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32°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东经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在合肥的西边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007" name="yt_shape_10007"/>
          <p:cNvSpPr txBox="1"/>
          <p:nvPr/>
        </p:nvSpPr>
        <p:spPr>
          <a:xfrm>
            <a:off x="540119" y="3938359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年北京市改编）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在游泳馆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水立方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一侧的座位席上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a932,isEn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号记为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3" name="yt_shape_1715439334976" title="H_26.259764">
            <a:extLst>
              <a:ext uri="{FF2B5EF4-FFF2-40B4-BE49-F238E27FC236}">
                <a16:creationId xmlns:a16="http://schemas.microsoft.com/office/drawing/2014/main" id="{E531DDD2-3B5B-E555-62A2-C03649BF98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0B0505-095C-64C4-5759-144B1962EDC0}"/>
              </a:ext>
            </a:extLst>
          </p:cNvPr>
          <p:cNvSpPr txBox="1"/>
          <p:nvPr/>
        </p:nvSpPr>
        <p:spPr>
          <a:xfrm>
            <a:off x="1059709" y="24060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899197-EFDD-7291-4D58-090995ADE371}"/>
              </a:ext>
            </a:extLst>
          </p:cNvPr>
          <p:cNvSpPr txBox="1"/>
          <p:nvPr/>
        </p:nvSpPr>
        <p:spPr>
          <a:xfrm>
            <a:off x="3345708" y="436704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3" name="yt_shape_1005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（日照市中考）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在第四象限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6.004961,H:37.44"/>
              </a:rPr>
              <a:t/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6.004961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B1703BE-1E45-35F1-66AE-0FCEFA592A9B}"/>
              </a:ext>
            </a:extLst>
          </p:cNvPr>
          <p:cNvSpPr txBox="1"/>
          <p:nvPr/>
        </p:nvSpPr>
        <p:spPr>
          <a:xfrm>
            <a:off x="11043496" y="853194"/>
            <a:ext cx="713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01e8b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70B23F-A1F2-B0A2-A4DA-4FB71EC3A559}"/>
              </a:ext>
            </a:extLst>
          </p:cNvPr>
          <p:cNvSpPr txBox="1"/>
          <p:nvPr/>
        </p:nvSpPr>
        <p:spPr>
          <a:xfrm>
            <a:off x="450108" y="1328682"/>
            <a:ext cx="1562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5" name="yt_shape_1005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054" name="yt_image_10054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57" name="yt_shape_10057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（柳州十五中单元卷）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40dbc"/>
              </a:rPr>
              <a:t>，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_⨹_2_40dbc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40dbc"/>
              </a:rPr>
              <a:t>－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两点之间的距离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＋｜－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</p:txBody>
      </p:sp>
      <p:pic>
        <p:nvPicPr>
          <p:cNvPr id="10060" name="yt_image_10060" title="H_202.1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2284514"/>
            <a:ext cx="2564440" cy="256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2A2123-6114-9346-B854-BE3F11A4650B}"/>
              </a:ext>
            </a:extLst>
          </p:cNvPr>
          <p:cNvSpPr txBox="1"/>
          <p:nvPr/>
        </p:nvSpPr>
        <p:spPr>
          <a:xfrm>
            <a:off x="450108" y="2861823"/>
            <a:ext cx="5295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0062"/>
          <p:cNvSpPr txBox="1"/>
          <p:nvPr/>
        </p:nvSpPr>
        <p:spPr>
          <a:xfrm>
            <a:off x="540000" y="3568103"/>
            <a:ext cx="568905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到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轴的距离是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25F3C91-6997-F797-54B8-F664F76D9C3F}"/>
              </a:ext>
            </a:extLst>
          </p:cNvPr>
          <p:cNvSpPr txBox="1"/>
          <p:nvPr/>
        </p:nvSpPr>
        <p:spPr>
          <a:xfrm>
            <a:off x="449989" y="3996785"/>
            <a:ext cx="5814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轴的距离是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6" name="yt_shape_10066"/>
          <p:cNvSpPr txBox="1"/>
          <p:nvPr/>
        </p:nvSpPr>
        <p:spPr>
          <a:xfrm>
            <a:off x="540000" y="900000"/>
            <a:ext cx="39081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0067"/>
              <p:cNvSpPr txBox="1"/>
              <p:nvPr/>
            </p:nvSpPr>
            <p:spPr>
              <a:xfrm>
                <a:off x="540000" y="1531667"/>
                <a:ext cx="6197209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）易知点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的距离为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0067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197209" cy="1119024"/>
              </a:xfrm>
              <a:prstGeom prst="rect">
                <a:avLst/>
              </a:prstGeom>
              <a:blipFill>
                <a:blip r:embed="rId2"/>
                <a:stretch>
                  <a:fillRect l="-3051" t="-4348" r="-2067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69" name="yt_image_1006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3839209"/>
            <a:ext cx="2564440" cy="256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F3F687-0439-5EE4-D754-35B7DCA5F08A}"/>
              </a:ext>
            </a:extLst>
          </p:cNvPr>
          <p:cNvSpPr txBox="1"/>
          <p:nvPr/>
        </p:nvSpPr>
        <p:spPr>
          <a:xfrm>
            <a:off x="449989" y="1484861"/>
            <a:ext cx="4983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）易知点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4E87B65-1398-36D8-C64D-24DC70D7CF4F}"/>
                  </a:ext>
                </a:extLst>
              </p:cNvPr>
              <p:cNvSpPr txBox="1"/>
              <p:nvPr/>
            </p:nvSpPr>
            <p:spPr>
              <a:xfrm>
                <a:off x="449989" y="1960349"/>
                <a:ext cx="63173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又因为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}">
                <a:extLst>
                  <a:ext uri="{FF2B5EF4-FFF2-40B4-BE49-F238E27FC236}">
                    <a16:creationId xmlns:a16="http://schemas.microsoft.com/office/drawing/2014/main" id="{44E87B65-1398-36D8-C64D-24DC70D7CF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60349"/>
                <a:ext cx="6317361" cy="726326"/>
              </a:xfrm>
              <a:prstGeom prst="rect">
                <a:avLst/>
              </a:prstGeom>
              <a:blipFill>
                <a:blip r:embed="rId4"/>
                <a:stretch>
                  <a:fillRect l="-1544" r="-154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0071"/>
          <p:cNvSpPr txBox="1"/>
          <p:nvPr/>
        </p:nvSpPr>
        <p:spPr>
          <a:xfrm>
            <a:off x="543110" y="2676048"/>
            <a:ext cx="996426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当三角形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）因为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，三角形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的面积为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，所以点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到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的距离为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又因为点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轴上，所以点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的坐标为（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）或（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9674705-8D9B-13EF-FA84-9D52253A0F33}"/>
              </a:ext>
            </a:extLst>
          </p:cNvPr>
          <p:cNvSpPr txBox="1"/>
          <p:nvPr/>
        </p:nvSpPr>
        <p:spPr>
          <a:xfrm>
            <a:off x="453099" y="3104730"/>
            <a:ext cx="10047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）因为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，三角形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的距离为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600226F-6D85-11A5-9ABB-1CE6EF55E175}"/>
              </a:ext>
            </a:extLst>
          </p:cNvPr>
          <p:cNvSpPr txBox="1"/>
          <p:nvPr/>
        </p:nvSpPr>
        <p:spPr>
          <a:xfrm>
            <a:off x="453099" y="3580218"/>
            <a:ext cx="8363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又因为点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轴上，所以点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）或（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75" name="yt_shape_10075"/>
              <p:cNvSpPr txBox="1"/>
              <p:nvPr/>
            </p:nvSpPr>
            <p:spPr>
              <a:xfrm>
                <a:off x="540119" y="900000"/>
                <a:ext cx="11492915" cy="25626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微专题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象限角平分线上的点的坐标特征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象限角平分线上的点的坐标特点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若点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）在第一、三象限的角平分线上，则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；若点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2_54b2a"/>
                  </a:rPr>
                  <a:t>）在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第二、四象限的角平分线上，则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【例】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四象限的角平分线上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75" name="yt_shape_10075" descr="{&quot;rangeId&quot;:19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62689"/>
              </a:xfrm>
              <a:prstGeom prst="rect">
                <a:avLst/>
              </a:prstGeom>
              <a:blipFill>
                <a:blip r:embed="rId2"/>
                <a:stretch>
                  <a:fillRect l="-1645" t="-2143" b="-3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0E1ADE3-880F-57ED-6E16-A3783E535B32}"/>
                  </a:ext>
                </a:extLst>
              </p:cNvPr>
              <p:cNvSpPr txBox="1"/>
              <p:nvPr/>
            </p:nvSpPr>
            <p:spPr>
              <a:xfrm>
                <a:off x="10303721" y="2755146"/>
                <a:ext cx="101352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pageBreak': True}">
                <a:extLst>
                  <a:ext uri="{FF2B5EF4-FFF2-40B4-BE49-F238E27FC236}">
                    <a16:creationId xmlns:a16="http://schemas.microsoft.com/office/drawing/2014/main" id="{60E1ADE3-880F-57ED-6E16-A3783E535B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03721" y="2755146"/>
                <a:ext cx="1013524" cy="729565"/>
              </a:xfrm>
              <a:prstGeom prst="rect">
                <a:avLst/>
              </a:prstGeom>
              <a:blipFill>
                <a:blip r:embed="rId3"/>
                <a:stretch>
                  <a:fillRect l="-8982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3F2D67A-4D49-E745-CE67-DE352B854540}"/>
              </a:ext>
            </a:extLst>
          </p:cNvPr>
          <p:cNvCxnSpPr/>
          <p:nvPr/>
        </p:nvCxnSpPr>
        <p:spPr>
          <a:xfrm>
            <a:off x="10088932" y="3456955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540119" y="1412776"/>
            <a:ext cx="11244513" cy="244827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0" name="yt_shape_10080"/>
          <p:cNvSpPr txBox="1"/>
          <p:nvPr/>
        </p:nvSpPr>
        <p:spPr>
          <a:xfrm>
            <a:off x="540000" y="900000"/>
            <a:ext cx="673421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【针对训练】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三象限的角平分线上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83" name="yt_table_1008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981733"/>
              </p:ext>
            </p:extLst>
          </p:nvPr>
        </p:nvGraphicFramePr>
        <p:xfrm>
          <a:off x="540047" y="2344770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A3B038B-4DAD-C6A4-8F4A-041C60F71B45}"/>
              </a:ext>
            </a:extLst>
          </p:cNvPr>
          <p:cNvSpPr txBox="1"/>
          <p:nvPr/>
        </p:nvSpPr>
        <p:spPr>
          <a:xfrm>
            <a:off x="6306277" y="18041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9376" y="881540"/>
            <a:ext cx="11244513" cy="4563683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10085"/>
          <p:cNvSpPr txBox="1"/>
          <p:nvPr/>
        </p:nvSpPr>
        <p:spPr>
          <a:xfrm>
            <a:off x="559819" y="430961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位于两坐标轴所成角的平分线上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8079,isEnd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058EE3-B1E6-4F9A-A54E-FA17B324F841}"/>
              </a:ext>
            </a:extLst>
          </p:cNvPr>
          <p:cNvSpPr txBox="1"/>
          <p:nvPr/>
        </p:nvSpPr>
        <p:spPr>
          <a:xfrm>
            <a:off x="1079408" y="4738294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）或（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2" name="yt_shape_10012"/>
          <p:cNvSpPr txBox="1"/>
          <p:nvPr/>
        </p:nvSpPr>
        <p:spPr>
          <a:xfrm>
            <a:off x="467992" y="444780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009" name="yt_shape_10009" title="H_197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5880" y="1939543"/>
            <a:ext cx="2347567" cy="2508264"/>
            <a:chOff x="0" y="0"/>
            <a:chExt cx="2347567" cy="2508264"/>
          </a:xfrm>
        </p:grpSpPr>
        <p:pic>
          <p:nvPicPr>
            <p:cNvPr id="2" name="yt_image_1000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47567" cy="2112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11" name="yt_shape_10011"/>
            <p:cNvSpPr txBox="1"/>
            <p:nvPr/>
          </p:nvSpPr>
          <p:spPr>
            <a:xfrm>
              <a:off x="640502" y="21482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623392" y="836712"/>
            <a:ext cx="1137726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3.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如图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某市区有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个加油站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若加油站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的位置表示为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加油站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3_af190,isEnd"/>
              </a:rPr>
              <a:t>的位置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表示为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F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则加油站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的位置可表示为</a:t>
            </a:r>
            <a:r>
              <a:rPr lang="zh-CN" altLang="en-US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lang="zh-CN" altLang="en-US"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100" spc="-100" dirty="0">
                <a:solidFill>
                  <a:srgbClr val="000000"/>
                </a:solidFill>
                <a:latin typeface="Times New Roman"/>
              </a:rPr>
              <a:t>⁠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81924CF-CB4E-B8D9-7DB7-EE2322F68140}"/>
              </a:ext>
            </a:extLst>
          </p:cNvPr>
          <p:cNvSpPr txBox="1"/>
          <p:nvPr/>
        </p:nvSpPr>
        <p:spPr>
          <a:xfrm>
            <a:off x="7032104" y="1268760"/>
            <a:ext cx="1867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3" name="yt_shape_10013"/>
          <p:cNvSpPr txBox="1"/>
          <p:nvPr/>
        </p:nvSpPr>
        <p:spPr>
          <a:xfrm>
            <a:off x="540000" y="90000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平面直角坐标系及点的坐标</a:t>
            </a:r>
          </a:p>
        </p:txBody>
      </p:sp>
      <p:sp>
        <p:nvSpPr>
          <p:cNvPr id="10014" name="yt_shape_10014"/>
          <p:cNvSpPr txBox="1"/>
          <p:nvPr/>
        </p:nvSpPr>
        <p:spPr>
          <a:xfrm>
            <a:off x="540000" y="1395205"/>
            <a:ext cx="7585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18" name="yt_table_1001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821997"/>
              </p:ext>
            </p:extLst>
          </p:nvPr>
        </p:nvGraphicFramePr>
        <p:xfrm>
          <a:off x="540047" y="1874508"/>
          <a:ext cx="6351906" cy="950976"/>
        </p:xfrm>
        <a:graphic>
          <a:graphicData uri="http://schemas.openxmlformats.org/drawingml/2006/table">
            <a:tbl>
              <a:tblPr/>
              <a:tblGrid>
                <a:gridCol w="3794443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0015" name="yt_shape_10015_skip" title="H_190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64352" y="1615357"/>
            <a:ext cx="2103474" cy="2420253"/>
            <a:chOff x="0" y="0"/>
            <a:chExt cx="2103474" cy="2420253"/>
          </a:xfrm>
        </p:grpSpPr>
        <p:pic>
          <p:nvPicPr>
            <p:cNvPr id="2" name="yt_image_1001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03474" cy="20242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17" name="yt_shape_10017"/>
            <p:cNvSpPr txBox="1"/>
            <p:nvPr/>
          </p:nvSpPr>
          <p:spPr>
            <a:xfrm>
              <a:off x="518456" y="20602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335040">
            <a:extLst>
              <a:ext uri="{FF2B5EF4-FFF2-40B4-BE49-F238E27FC236}">
                <a16:creationId xmlns:a16="http://schemas.microsoft.com/office/drawing/2014/main" id="{16EF9FAD-6050-350E-D93D-31E4A912D4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FE1C28B-CED9-7F52-27DF-EF37A171A12A}"/>
              </a:ext>
            </a:extLst>
          </p:cNvPr>
          <p:cNvSpPr txBox="1"/>
          <p:nvPr/>
        </p:nvSpPr>
        <p:spPr>
          <a:xfrm>
            <a:off x="714923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0" name="yt_shape_10020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在平面直角坐标系中有一个和平鸽图案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分别写出点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d57b8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023" name="yt_image_10023" title="H_178.8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4077072"/>
            <a:ext cx="2503726" cy="2271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E6D461-3385-F072-F361-3A7939DB2A31}"/>
              </a:ext>
            </a:extLst>
          </p:cNvPr>
          <p:cNvSpPr txBox="1"/>
          <p:nvPr/>
        </p:nvSpPr>
        <p:spPr>
          <a:xfrm>
            <a:off x="450108" y="1804170"/>
            <a:ext cx="106765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kumimoji="0" lang="en-US" altLang="zh-CN" sz="1500" b="0" i="1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24"/>
              <a:ea typeface="Times New Roman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d57b8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C83222-F74E-8BCC-2118-674F487DF790}"/>
              </a:ext>
            </a:extLst>
          </p:cNvPr>
          <p:cNvSpPr txBox="1"/>
          <p:nvPr/>
        </p:nvSpPr>
        <p:spPr>
          <a:xfrm>
            <a:off x="540119" y="2257148"/>
            <a:ext cx="1475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yt_shape_10025"/>
          <p:cNvSpPr txBox="1"/>
          <p:nvPr/>
        </p:nvSpPr>
        <p:spPr>
          <a:xfrm>
            <a:off x="540119" y="2849683"/>
            <a:ext cx="11492915" cy="139249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图案上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所表示的点分别是什么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）图案上（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）所表示的点分别是点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df6d5"/>
              </a:rPr>
              <a:t> 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C42C5F-B514-CE5D-799C-C9EADC206BF0}"/>
              </a:ext>
            </a:extLst>
          </p:cNvPr>
          <p:cNvSpPr txBox="1"/>
          <p:nvPr/>
        </p:nvSpPr>
        <p:spPr>
          <a:xfrm>
            <a:off x="450108" y="3278365"/>
            <a:ext cx="111178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）图案上（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）所表示的点分别是点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df6d5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1476C8-0924-2CBE-6DC2-61663A7C7C17}"/>
              </a:ext>
            </a:extLst>
          </p:cNvPr>
          <p:cNvSpPr txBox="1"/>
          <p:nvPr/>
        </p:nvSpPr>
        <p:spPr>
          <a:xfrm>
            <a:off x="450108" y="3753853"/>
            <a:ext cx="565849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3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9" name="yt_shape_10029"/>
          <p:cNvSpPr txBox="1"/>
          <p:nvPr/>
        </p:nvSpPr>
        <p:spPr>
          <a:xfrm>
            <a:off x="540000" y="900000"/>
            <a:ext cx="642964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平面直角坐标系中各类点的坐标特征</a:t>
            </a:r>
          </a:p>
        </p:txBody>
      </p:sp>
      <p:sp>
        <p:nvSpPr>
          <p:cNvPr id="10030" name="yt_shape_10030"/>
          <p:cNvSpPr txBox="1"/>
          <p:nvPr/>
        </p:nvSpPr>
        <p:spPr>
          <a:xfrm>
            <a:off x="540000" y="1395205"/>
            <a:ext cx="100299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（衢州市中考）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31" name="yt_table_1003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510992"/>
              </p:ext>
            </p:extLst>
          </p:nvPr>
        </p:nvGraphicFramePr>
        <p:xfrm>
          <a:off x="540047" y="1874508"/>
          <a:ext cx="6242686" cy="950976"/>
        </p:xfrm>
        <a:graphic>
          <a:graphicData uri="http://schemas.openxmlformats.org/drawingml/2006/table">
            <a:tbl>
              <a:tblPr/>
              <a:tblGrid>
                <a:gridCol w="4066223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033" name="yt_shape_10033"/>
          <p:cNvSpPr txBox="1"/>
          <p:nvPr/>
        </p:nvSpPr>
        <p:spPr>
          <a:xfrm>
            <a:off x="540000" y="2876062"/>
            <a:ext cx="79524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34" name="yt_table_1003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062881"/>
              </p:ext>
            </p:extLst>
          </p:nvPr>
        </p:nvGraphicFramePr>
        <p:xfrm>
          <a:off x="540047" y="3355365"/>
          <a:ext cx="75050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3" name="yt_shape_1715439335111" title="H_26.259764">
            <a:extLst>
              <a:ext uri="{FF2B5EF4-FFF2-40B4-BE49-F238E27FC236}">
                <a16:creationId xmlns:a16="http://schemas.microsoft.com/office/drawing/2014/main" id="{7AAEA3F5-A91D-3402-2D0E-1495C71234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EE7F33-F4EB-EDE4-1407-9B3120D0F2EE}"/>
              </a:ext>
            </a:extLst>
          </p:cNvPr>
          <p:cNvSpPr txBox="1"/>
          <p:nvPr/>
        </p:nvSpPr>
        <p:spPr>
          <a:xfrm>
            <a:off x="9570176" y="134839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2B7C01-5B09-4CC9-7224-D77E2CC42A38}"/>
              </a:ext>
            </a:extLst>
          </p:cNvPr>
          <p:cNvSpPr txBox="1"/>
          <p:nvPr/>
        </p:nvSpPr>
        <p:spPr>
          <a:xfrm>
            <a:off x="7495314" y="28292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6" name="yt_shape_10036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年合肥市庐阳区期末改编）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e70f"/>
              </a:rPr>
              <a:t>两点的直线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37" name="yt_table_1003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888449"/>
              </p:ext>
            </p:extLst>
          </p:nvPr>
        </p:nvGraphicFramePr>
        <p:xfrm>
          <a:off x="540047" y="1859435"/>
          <a:ext cx="3856038" cy="1901952"/>
        </p:xfrm>
        <a:graphic>
          <a:graphicData uri="http://schemas.openxmlformats.org/drawingml/2006/table">
            <a:tbl>
              <a:tblPr/>
              <a:tblGrid>
                <a:gridCol w="3856038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垂直于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轴上方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平行于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轴都不平行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984C4DE-4A9B-603E-4A32-D53E2986FC0C}"/>
              </a:ext>
            </a:extLst>
          </p:cNvPr>
          <p:cNvSpPr txBox="1"/>
          <p:nvPr/>
        </p:nvSpPr>
        <p:spPr>
          <a:xfrm>
            <a:off x="16693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9" name="yt_shape_10039"/>
          <p:cNvSpPr txBox="1"/>
          <p:nvPr/>
        </p:nvSpPr>
        <p:spPr>
          <a:xfrm>
            <a:off x="540000" y="900000"/>
            <a:ext cx="738663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混淆点的坐标与点到坐标轴的距离致错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78E9A8-97B0-31AC-07A4-FD94F1314A7D}"/>
              </a:ext>
            </a:extLst>
          </p:cNvPr>
          <p:cNvSpPr txBox="1"/>
          <p:nvPr/>
        </p:nvSpPr>
        <p:spPr>
          <a:xfrm>
            <a:off x="449989" y="853194"/>
            <a:ext cx="7495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混淆点的坐标与点到坐标轴的距离致错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0040"/>
          <p:cNvSpPr txBox="1"/>
          <p:nvPr/>
        </p:nvSpPr>
        <p:spPr>
          <a:xfrm>
            <a:off x="540000" y="148478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轴的右侧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f402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004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009242"/>
              </p:ext>
            </p:extLst>
          </p:nvPr>
        </p:nvGraphicFramePr>
        <p:xfrm>
          <a:off x="539928" y="2444219"/>
          <a:ext cx="72663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  <a:gridCol w="4081463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E044E383-5C5E-8EBE-7137-B2747E7EFB46}"/>
              </a:ext>
            </a:extLst>
          </p:cNvPr>
          <p:cNvSpPr txBox="1"/>
          <p:nvPr/>
        </p:nvSpPr>
        <p:spPr>
          <a:xfrm>
            <a:off x="1059589" y="19134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4" name="yt_shape_1004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043" name="yt_image_10043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46" name="yt_shape_10046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8861"/>
              </a:rPr>
              <a:t>的坐标可能为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47" name="yt_table_1004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671281"/>
              </p:ext>
            </p:extLst>
          </p:nvPr>
        </p:nvGraphicFramePr>
        <p:xfrm>
          <a:off x="540047" y="2441600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9397622-B58F-4C8E-BEB0-7863FFEC1918}"/>
              </a:ext>
            </a:extLst>
          </p:cNvPr>
          <p:cNvSpPr txBox="1"/>
          <p:nvPr/>
        </p:nvSpPr>
        <p:spPr>
          <a:xfrm>
            <a:off x="1059709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9" name="yt_shape_10049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象棋在中国有着三千多年的历史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由于用具简单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趣味性强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0dae"/>
              </a:rPr>
              <a:t>成为流行极为广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泛的益智游戏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是一局象棋残局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已知表示棋子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44d3"/>
              </a:rPr>
              <a:t>的点的坐标分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则表示棋子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51" name="yt_table_1005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825510"/>
              </p:ext>
            </p:extLst>
          </p:nvPr>
        </p:nvGraphicFramePr>
        <p:xfrm>
          <a:off x="540047" y="2339566"/>
          <a:ext cx="2557463" cy="1901952"/>
        </p:xfrm>
        <a:graphic>
          <a:graphicData uri="http://schemas.openxmlformats.org/drawingml/2006/table">
            <a:tbl>
              <a:tblPr/>
              <a:tblGrid>
                <a:gridCol w="2557463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pic>
        <p:nvPicPr>
          <p:cNvPr id="10050" name="yt_image_10050_skip" title="H_95.0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6574" y="2339566"/>
            <a:ext cx="1873321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276748-C94A-F67D-ABB6-3B274581150F}"/>
              </a:ext>
            </a:extLst>
          </p:cNvPr>
          <p:cNvSpPr txBox="1"/>
          <p:nvPr/>
        </p:nvSpPr>
        <p:spPr>
          <a:xfrm>
            <a:off x="92893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1295</Words>
  <Application>Microsoft Office PowerPoint</Application>
  <PresentationFormat>宽屏</PresentationFormat>
  <Paragraphs>114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6" baseType="lpstr">
      <vt:lpstr>,isEnd</vt:lpstr>
      <vt:lpstr>_⨹_1_01e8b</vt:lpstr>
      <vt:lpstr>_⨹_1_5a932,isEnd</vt:lpstr>
      <vt:lpstr>_⨹_1_d57b8</vt:lpstr>
      <vt:lpstr>_⨹_1_df6d5</vt:lpstr>
      <vt:lpstr>_⨹_2_40dbc</vt:lpstr>
      <vt:lpstr>_⨹_2_54b2a</vt:lpstr>
      <vt:lpstr>_⨹_23_bccd4</vt:lpstr>
      <vt:lpstr>_⨹_3_48079,isEnd</vt:lpstr>
      <vt:lpstr>_⨹_3_af190,isEnd</vt:lpstr>
      <vt:lpstr>_⨹_4_5f402</vt:lpstr>
      <vt:lpstr>_⨹_5_2e70f</vt:lpstr>
      <vt:lpstr>_⨹_6_38861</vt:lpstr>
      <vt:lpstr>_⨹_6_544d3</vt:lpstr>
      <vt:lpstr>_⨹_7_a0dae</vt:lpstr>
      <vt:lpstr>Finished</vt:lpstr>
      <vt:lpstr>IsAddLine</vt:lpstr>
      <vt:lpstr>W:6.004961,H:37.44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2024-05-11T14:54:45Z</dcterms:created>
  <dcterms:modified xsi:type="dcterms:W3CDTF">2024-05-13T01:09:18Z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