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0" d="100"/>
          <a:sy n="70" d="100"/>
        </p:scale>
        <p:origin x="902" y="312"/>
      </p:cViewPr>
      <p:guideLst>
        <p:guide orient="horz" pos="214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91344" y="3112770"/>
            <a:ext cx="11737304" cy="6088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76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10476" y="2356251"/>
            <a:ext cx="780952" cy="381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51" t="27655" r="1392" b="12339"/>
          <a:stretch/>
        </p:blipFill>
        <p:spPr>
          <a:xfrm>
            <a:off x="7198076" y="2341241"/>
            <a:ext cx="2880320" cy="3456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764990"/>
            <a:ext cx="10800000" cy="4743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76" t="2870" r="7550" b="36370"/>
          <a:stretch>
            <a:fillRect/>
          </a:stretch>
        </p:blipFill>
        <p:spPr>
          <a:xfrm>
            <a:off x="8472170" y="4509135"/>
            <a:ext cx="2908300" cy="2145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220"/>
          <a:stretch/>
        </p:blipFill>
        <p:spPr>
          <a:xfrm>
            <a:off x="720090" y="972185"/>
            <a:ext cx="10776510" cy="5333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24205" y="1140460"/>
            <a:ext cx="5798820" cy="141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1904" y="3057794"/>
            <a:ext cx="4466666" cy="352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81904" y="3953067"/>
            <a:ext cx="5095238" cy="390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539047" y="4848339"/>
            <a:ext cx="3419047" cy="333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539047" y="5753136"/>
            <a:ext cx="1171428" cy="352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animBg="1"/>
      <p:bldP spid="13" grpId="0" animBg="1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5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285240"/>
            <a:ext cx="3609340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132856"/>
            <a:ext cx="5942330" cy="46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096466"/>
            <a:ext cx="2971428" cy="38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992245"/>
            <a:ext cx="395859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76" t="2870" r="7550" b="36370"/>
          <a:stretch>
            <a:fillRect/>
          </a:stretch>
        </p:blipFill>
        <p:spPr>
          <a:xfrm>
            <a:off x="8256240" y="3064485"/>
            <a:ext cx="3456384" cy="2550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1" grpId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465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76788" y="6177212"/>
            <a:ext cx="676772" cy="326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9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380" y="1315243"/>
            <a:ext cx="800000" cy="39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34285" y="2316369"/>
            <a:ext cx="761904" cy="371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67619" y="2306834"/>
            <a:ext cx="790476" cy="39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43809" y="3298426"/>
            <a:ext cx="2076190" cy="39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13" t="41406"/>
          <a:stretch/>
        </p:blipFill>
        <p:spPr>
          <a:xfrm>
            <a:off x="6456040" y="3298426"/>
            <a:ext cx="3438458" cy="3375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06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5550" y="3719195"/>
            <a:ext cx="4811395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83705" y="4557475"/>
            <a:ext cx="2122184" cy="323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83970" y="5264150"/>
            <a:ext cx="3354705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83970" y="6069330"/>
            <a:ext cx="493014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  <p:bldP spid="12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0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24180" y="1191260"/>
            <a:ext cx="10427335" cy="162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15340" y="3020060"/>
            <a:ext cx="307213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15340" y="3866515"/>
            <a:ext cx="7355840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54" t="42656"/>
          <a:stretch/>
        </p:blipFill>
        <p:spPr>
          <a:xfrm>
            <a:off x="8655301" y="3860498"/>
            <a:ext cx="3160519" cy="2641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9" grpId="0" bldLvl="0" animBg="1"/>
      <p:bldP spid="2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605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676775" y="4455795"/>
            <a:ext cx="3653155" cy="2315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5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5714" y="1400763"/>
            <a:ext cx="3619047" cy="44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99745" y="2203450"/>
            <a:ext cx="5462270" cy="2691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182270" y="1224611"/>
            <a:ext cx="4738266" cy="30037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952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81406" y="3599223"/>
            <a:ext cx="1416741" cy="397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62480" y="4419600"/>
            <a:ext cx="2952750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09159" y="6135280"/>
            <a:ext cx="1425026" cy="397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94780" y="6110605"/>
            <a:ext cx="281622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444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04754" y="5418458"/>
            <a:ext cx="627709" cy="326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78083" y="5418458"/>
            <a:ext cx="701078" cy="326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38381" y="5353189"/>
            <a:ext cx="978248" cy="432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1520" y="6185371"/>
            <a:ext cx="4239075" cy="440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51" t="27655" r="1392" b="12339"/>
          <a:stretch/>
        </p:blipFill>
        <p:spPr>
          <a:xfrm>
            <a:off x="6960096" y="836712"/>
            <a:ext cx="2880320" cy="3456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2024-05-12T13:45:13Z</dcterms:created>
  <dcterms:modified xsi:type="dcterms:W3CDTF">2024-05-13T05:40:12Z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2052-6.4.0.8550</vt:lpwstr>
  </property>
  <property fmtid="{D5CDD505-2E9C-101B-9397-08002B2CF9AE}" pid="3" name="ICV">
    <vt:lpwstr>0803F182AC044BA3913AF2E555CD301E</vt:lpwstr>
  </property>
</Properties>
</file>