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89100" y="2832100"/>
            <a:ext cx="8813800" cy="119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48410"/>
            <a:ext cx="58959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78355"/>
            <a:ext cx="367982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8170" y="2896870"/>
            <a:ext cx="339280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682365"/>
            <a:ext cx="6111875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605708"/>
            <a:ext cx="990476" cy="41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5090" y="5426075"/>
            <a:ext cx="106299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6" grpId="0" bldLvl="0" animBg="1"/>
      <p:bldP spid="20" grpId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6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188085"/>
            <a:ext cx="9857105" cy="129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2325" y="2810510"/>
            <a:ext cx="926084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22325" y="3566795"/>
            <a:ext cx="6734810" cy="133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35635" y="5285105"/>
            <a:ext cx="8492490" cy="133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t="3045" r="6886" b="16724"/>
          <a:stretch>
            <a:fillRect/>
          </a:stretch>
        </p:blipFill>
        <p:spPr>
          <a:xfrm>
            <a:off x="9696400" y="3647493"/>
            <a:ext cx="2153424" cy="2364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8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2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9980"/>
            <a:ext cx="692467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22145"/>
            <a:ext cx="622998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776855"/>
            <a:ext cx="646112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623945"/>
            <a:ext cx="713613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377055"/>
            <a:ext cx="761301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t="3045" r="6886" b="16724"/>
          <a:stretch>
            <a:fillRect/>
          </a:stretch>
        </p:blipFill>
        <p:spPr>
          <a:xfrm>
            <a:off x="9404586" y="1518745"/>
            <a:ext cx="2153424" cy="2364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9980"/>
            <a:ext cx="73304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8310" y="1889125"/>
            <a:ext cx="1008507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771140"/>
            <a:ext cx="966787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3696923"/>
            <a:ext cx="3114285" cy="37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478020"/>
            <a:ext cx="568261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t="3045" r="6886" b="16724"/>
          <a:stretch>
            <a:fillRect/>
          </a:stretch>
        </p:blipFill>
        <p:spPr>
          <a:xfrm>
            <a:off x="8688288" y="3889610"/>
            <a:ext cx="2153424" cy="2364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20" grpId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83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98005" y="3711082"/>
            <a:ext cx="395967" cy="36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2857" y="3176140"/>
            <a:ext cx="428571" cy="39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77819"/>
            <a:ext cx="9408448" cy="6154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0296" y="3068960"/>
            <a:ext cx="576064" cy="58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24650" y="4062095"/>
            <a:ext cx="160464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8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5238" y="4106745"/>
            <a:ext cx="1133333" cy="52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0800000" cy="3669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76"/>
          <a:stretch/>
        </p:blipFill>
        <p:spPr>
          <a:xfrm>
            <a:off x="1318970" y="4805969"/>
            <a:ext cx="10800000" cy="93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19698"/>
            <a:ext cx="10369152" cy="361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t="3045" r="6886" b="16724"/>
          <a:stretch>
            <a:fillRect/>
          </a:stretch>
        </p:blipFill>
        <p:spPr>
          <a:xfrm>
            <a:off x="5591944" y="4377832"/>
            <a:ext cx="2153424" cy="2364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20"/>
          <a:stretch/>
        </p:blipFill>
        <p:spPr>
          <a:xfrm>
            <a:off x="695400" y="683594"/>
            <a:ext cx="10369152" cy="941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9628667" cy="497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t="3045" r="6886" b="16724"/>
          <a:stretch>
            <a:fillRect/>
          </a:stretch>
        </p:blipFill>
        <p:spPr>
          <a:xfrm>
            <a:off x="9768408" y="3284984"/>
            <a:ext cx="2153424" cy="2364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2024-05-12T13:01:52Z</dcterms:created>
  <dcterms:modified xsi:type="dcterms:W3CDTF">2024-05-13T04:58:37Z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