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344" y="3011806"/>
            <a:ext cx="11737304" cy="803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3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9105" y="1024255"/>
            <a:ext cx="427037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125394"/>
            <a:ext cx="3561904" cy="35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954693"/>
            <a:ext cx="7342857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869783"/>
            <a:ext cx="3628571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627245"/>
            <a:ext cx="597535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t="1819" r="6885" b="13934"/>
          <a:stretch>
            <a:fillRect/>
          </a:stretch>
        </p:blipFill>
        <p:spPr>
          <a:xfrm>
            <a:off x="8609705" y="2675937"/>
            <a:ext cx="3171190" cy="311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1" grpId="0" animBg="1"/>
      <p:bldP spid="13" grpId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6820"/>
            <a:ext cx="9552464" cy="591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51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31589"/>
            <a:ext cx="79863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836134"/>
            <a:ext cx="509651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784189"/>
            <a:ext cx="97574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3651599"/>
            <a:ext cx="57238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4527899"/>
            <a:ext cx="751205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1990" y="5332444"/>
            <a:ext cx="629475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0" t="53908" r="13562"/>
          <a:stretch/>
        </p:blipFill>
        <p:spPr>
          <a:xfrm>
            <a:off x="7824192" y="4698930"/>
            <a:ext cx="4142038" cy="1715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5" grpId="0" bldLvl="0" animBg="1"/>
      <p:bldP spid="32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8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0495" y="3580457"/>
            <a:ext cx="978953" cy="45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7097" y="5250857"/>
            <a:ext cx="1011859" cy="45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9523" y="1201318"/>
            <a:ext cx="790476" cy="44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571" y="2233253"/>
            <a:ext cx="857142" cy="37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9523" y="3112309"/>
            <a:ext cx="1123809" cy="52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62" t="43907"/>
          <a:stretch/>
        </p:blipFill>
        <p:spPr>
          <a:xfrm>
            <a:off x="8503250" y="1844824"/>
            <a:ext cx="3016750" cy="323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1105" y="3660775"/>
            <a:ext cx="4207510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6635" y="5379085"/>
            <a:ext cx="3881120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7515" y="1210310"/>
            <a:ext cx="26924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30730"/>
            <a:ext cx="380301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1620" y="2898775"/>
            <a:ext cx="78054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757295"/>
            <a:ext cx="50768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615815"/>
            <a:ext cx="82550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5455085"/>
            <a:ext cx="5200000" cy="4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1" t="46407"/>
          <a:stretch/>
        </p:blipFill>
        <p:spPr>
          <a:xfrm>
            <a:off x="8184232" y="884725"/>
            <a:ext cx="3539241" cy="2328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8" grpId="0" bldLvl="0" animBg="1"/>
      <p:bldP spid="23" grpId="0" bldLvl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2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60475" y="2870835"/>
            <a:ext cx="569404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3340" y="3754755"/>
            <a:ext cx="535432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3340" y="4546600"/>
            <a:ext cx="452374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23340" y="5452110"/>
            <a:ext cx="353250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51585" y="6263005"/>
            <a:ext cx="519874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  <p:bldP spid="18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139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7815" y="956277"/>
            <a:ext cx="10258425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018632"/>
            <a:ext cx="8731250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7335" y="3385152"/>
            <a:ext cx="1032192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446" y="4293096"/>
            <a:ext cx="3591786" cy="227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t="1819" r="6885" b="13934"/>
          <a:stretch>
            <a:fillRect/>
          </a:stretch>
        </p:blipFill>
        <p:spPr>
          <a:xfrm>
            <a:off x="7824470" y="3573145"/>
            <a:ext cx="3171190" cy="311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"/>
          <a:stretch/>
        </p:blipFill>
        <p:spPr>
          <a:xfrm>
            <a:off x="720090" y="972185"/>
            <a:ext cx="10776510" cy="444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76985"/>
            <a:ext cx="625348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154555"/>
            <a:ext cx="282130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3995" y="3003550"/>
            <a:ext cx="59118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4035" y="3855085"/>
            <a:ext cx="470535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4825271"/>
            <a:ext cx="3057142" cy="35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21" grpId="0" bldLvl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2024-05-12T13:49:09Z</dcterms:created>
  <dcterms:modified xsi:type="dcterms:W3CDTF">2024-05-13T05:43:11Z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