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4" r:id="rId5"/>
    <p:sldId id="305" r:id="rId6"/>
    <p:sldId id="310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023"/>
              </a:rPr>
              <a:t>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1fd5e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</a:p>
        </p:txBody>
      </p:sp>
      <p:pic>
        <p:nvPicPr>
          <p:cNvPr id="14370" name="yt_image_14370" title="H_147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3990672"/>
            <a:ext cx="1720038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13C3E3-E86F-0D82-A8D0-768EED0CAAFB}"/>
              </a:ext>
            </a:extLst>
          </p:cNvPr>
          <p:cNvSpPr txBox="1"/>
          <p:nvPr/>
        </p:nvSpPr>
        <p:spPr>
          <a:xfrm>
            <a:off x="450108" y="2279658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549D0F-47F5-5A80-527B-77CFFA33CF1A}"/>
              </a:ext>
            </a:extLst>
          </p:cNvPr>
          <p:cNvSpPr txBox="1"/>
          <p:nvPr/>
        </p:nvSpPr>
        <p:spPr>
          <a:xfrm>
            <a:off x="450108" y="2755146"/>
            <a:ext cx="1085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2α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348973-8456-67F2-433D-0A8E89096812}"/>
              </a:ext>
            </a:extLst>
          </p:cNvPr>
          <p:cNvSpPr txBox="1"/>
          <p:nvPr/>
        </p:nvSpPr>
        <p:spPr>
          <a:xfrm>
            <a:off x="450108" y="3230634"/>
            <a:ext cx="489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1fd5e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427E05-697E-27B3-F0DD-BB690E8F9AF9}"/>
              </a:ext>
            </a:extLst>
          </p:cNvPr>
          <p:cNvSpPr txBox="1"/>
          <p:nvPr/>
        </p:nvSpPr>
        <p:spPr>
          <a:xfrm>
            <a:off x="450108" y="3706122"/>
            <a:ext cx="9285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AC87E4-3C90-4C75-CC08-3F17951A9913}"/>
              </a:ext>
            </a:extLst>
          </p:cNvPr>
          <p:cNvSpPr txBox="1"/>
          <p:nvPr/>
        </p:nvSpPr>
        <p:spPr>
          <a:xfrm>
            <a:off x="450108" y="4181610"/>
            <a:ext cx="2302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73"/>
              <p:cNvSpPr txBox="1"/>
              <p:nvPr/>
            </p:nvSpPr>
            <p:spPr>
              <a:xfrm>
                <a:off x="488776" y="1665801"/>
                <a:ext cx="9736877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a4f1d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4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76" y="1665801"/>
                <a:ext cx="9736877" cy="2066784"/>
              </a:xfrm>
              <a:prstGeom prst="rect">
                <a:avLst/>
              </a:prstGeom>
              <a:blipFill>
                <a:blip r:embed="rId2"/>
                <a:stretch>
                  <a:fillRect l="-1879" t="-236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75" name="yt_image_14375" title="H_147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1665801"/>
            <a:ext cx="1720038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5F0D35-5A32-7340-53C1-DA085BAF6C9D}"/>
              </a:ext>
            </a:extLst>
          </p:cNvPr>
          <p:cNvSpPr txBox="1"/>
          <p:nvPr/>
        </p:nvSpPr>
        <p:spPr>
          <a:xfrm>
            <a:off x="398765" y="1618995"/>
            <a:ext cx="7057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83E981-CACA-568F-2EE2-0EF42C6A0DF6}"/>
              </a:ext>
            </a:extLst>
          </p:cNvPr>
          <p:cNvSpPr txBox="1"/>
          <p:nvPr/>
        </p:nvSpPr>
        <p:spPr>
          <a:xfrm>
            <a:off x="398765" y="2094483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5132B6-9AC4-081F-5EBE-B70A9370B7F9}"/>
                  </a:ext>
                </a:extLst>
              </p:cNvPr>
              <p:cNvSpPr txBox="1"/>
              <p:nvPr/>
            </p:nvSpPr>
            <p:spPr>
              <a:xfrm>
                <a:off x="398765" y="2569971"/>
                <a:ext cx="94764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5132B6-9AC4-081F-5EBE-B70A9370B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65" y="2569971"/>
                <a:ext cx="9476422" cy="765061"/>
              </a:xfrm>
              <a:prstGeom prst="rect">
                <a:avLst/>
              </a:prstGeom>
              <a:blipFill>
                <a:blip r:embed="rId4"/>
                <a:stretch>
                  <a:fillRect l="-96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E80FC1C-175D-16BE-6958-DE8381B5845A}"/>
              </a:ext>
            </a:extLst>
          </p:cNvPr>
          <p:cNvSpPr txBox="1"/>
          <p:nvPr/>
        </p:nvSpPr>
        <p:spPr>
          <a:xfrm>
            <a:off x="398765" y="3241420"/>
            <a:ext cx="2835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a4f1d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4372"/>
          <p:cNvSpPr txBox="1"/>
          <p:nvPr/>
        </p:nvSpPr>
        <p:spPr>
          <a:xfrm>
            <a:off x="335360" y="1124744"/>
            <a:ext cx="31675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c2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cbb2"/>
              </a:rPr>
              <a:t>是等边三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78" name="yt_image_14378" title="H_129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1997" y="2143962"/>
            <a:ext cx="2452548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380"/>
          <p:cNvSpPr txBox="1"/>
          <p:nvPr/>
        </p:nvSpPr>
        <p:spPr>
          <a:xfrm>
            <a:off x="540119" y="232118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的中线，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e419b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6D2859-C480-8B99-4424-348AD4FD9A86}"/>
              </a:ext>
            </a:extLst>
          </p:cNvPr>
          <p:cNvSpPr txBox="1"/>
          <p:nvPr/>
        </p:nvSpPr>
        <p:spPr>
          <a:xfrm>
            <a:off x="450108" y="2274378"/>
            <a:ext cx="528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9B6EEA-2036-E582-678E-A98316A43F0D}"/>
              </a:ext>
            </a:extLst>
          </p:cNvPr>
          <p:cNvSpPr txBox="1"/>
          <p:nvPr/>
        </p:nvSpPr>
        <p:spPr>
          <a:xfrm>
            <a:off x="450108" y="2749866"/>
            <a:ext cx="917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4187D6-9BB3-49DA-D914-93AD660052CF}"/>
              </a:ext>
            </a:extLst>
          </p:cNvPr>
          <p:cNvSpPr txBox="1"/>
          <p:nvPr/>
        </p:nvSpPr>
        <p:spPr>
          <a:xfrm>
            <a:off x="450108" y="3225354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073943-7298-A8C5-F7C9-0E00EFBCE8F6}"/>
              </a:ext>
            </a:extLst>
          </p:cNvPr>
          <p:cNvSpPr txBox="1"/>
          <p:nvPr/>
        </p:nvSpPr>
        <p:spPr>
          <a:xfrm>
            <a:off x="450108" y="3700842"/>
            <a:ext cx="682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6A209D-F1A6-3D99-2775-2250965EB520}"/>
              </a:ext>
            </a:extLst>
          </p:cNvPr>
          <p:cNvSpPr txBox="1"/>
          <p:nvPr/>
        </p:nvSpPr>
        <p:spPr>
          <a:xfrm>
            <a:off x="450108" y="4176330"/>
            <a:ext cx="1129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e419b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B2A6CC-9A6D-7176-1411-3D93882278DB}"/>
              </a:ext>
            </a:extLst>
          </p:cNvPr>
          <p:cNvSpPr txBox="1"/>
          <p:nvPr/>
        </p:nvSpPr>
        <p:spPr>
          <a:xfrm>
            <a:off x="450108" y="4651818"/>
            <a:ext cx="394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DBB520-6FAC-E58A-8AAF-66A004EF1277}"/>
              </a:ext>
            </a:extLst>
          </p:cNvPr>
          <p:cNvSpPr txBox="1"/>
          <p:nvPr/>
        </p:nvSpPr>
        <p:spPr>
          <a:xfrm>
            <a:off x="450108" y="5127306"/>
            <a:ext cx="7903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119" y="5867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（合肥三十八中月考卷）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7f8"/>
              </a:rPr>
              <a:t>的延长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383" name="yt_image_14383" title="H_179.5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221684"/>
            <a:ext cx="1960774" cy="186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385"/>
          <p:cNvSpPr txBox="1"/>
          <p:nvPr/>
        </p:nvSpPr>
        <p:spPr>
          <a:xfrm>
            <a:off x="569387" y="2154441"/>
            <a:ext cx="7453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至点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4387"/>
          <p:cNvSpPr txBox="1"/>
          <p:nvPr/>
        </p:nvSpPr>
        <p:spPr>
          <a:xfrm>
            <a:off x="569387" y="2786108"/>
            <a:ext cx="2348976" cy="21516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700" b="0" i="0" u="none" spc="-11700">
                <a:solidFill>
                  <a:srgbClr val="1EE3CF"/>
                </a:solidFill>
                <a:effectLst/>
                <a:latin typeface="宋体/Times New Roman" pitchFamily="117"/>
                <a:ea typeface="宋体" pitchFamily="117"/>
              </a:rPr>
              <a:t> </a:t>
            </a:r>
            <a:r>
              <a:rPr lang="en-US" altLang="zh-CN" sz="11700" b="0" i="0" u="none" spc="15667">
                <a:solidFill>
                  <a:srgbClr val="1EE3CF"/>
                </a:solidFill>
                <a:effectLst/>
                <a:latin typeface="宋体/Times New Roman" pitchFamily="117"/>
                <a:ea typeface="宋体" pitchFamily="117"/>
              </a:rPr>
              <a:t> </a:t>
            </a:r>
          </a:p>
        </p:txBody>
      </p:sp>
      <p:pic>
        <p:nvPicPr>
          <p:cNvPr id="6" name="yt_image_14386" title="H_183.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6593" y="4275918"/>
            <a:ext cx="2008961" cy="198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ED3F06-BD7C-3C64-60D7-7327F96392BE}"/>
              </a:ext>
            </a:extLst>
          </p:cNvPr>
          <p:cNvSpPr txBox="1"/>
          <p:nvPr/>
        </p:nvSpPr>
        <p:spPr>
          <a:xfrm>
            <a:off x="479376" y="2107635"/>
            <a:ext cx="7561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9CCC0C-07CF-2ECB-337A-E57154679F31}"/>
              </a:ext>
            </a:extLst>
          </p:cNvPr>
          <p:cNvSpPr txBox="1"/>
          <p:nvPr/>
        </p:nvSpPr>
        <p:spPr>
          <a:xfrm>
            <a:off x="479376" y="2564904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4039CD-AD56-1F40-44BA-3A54BD9A4EEB}"/>
              </a:ext>
            </a:extLst>
          </p:cNvPr>
          <p:cNvSpPr txBox="1"/>
          <p:nvPr/>
        </p:nvSpPr>
        <p:spPr>
          <a:xfrm>
            <a:off x="479376" y="3040392"/>
            <a:ext cx="88752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74838E-4221-A7DF-97E3-313FB92A21A7}"/>
              </a:ext>
            </a:extLst>
          </p:cNvPr>
          <p:cNvSpPr txBox="1"/>
          <p:nvPr/>
        </p:nvSpPr>
        <p:spPr>
          <a:xfrm>
            <a:off x="479376" y="3515880"/>
            <a:ext cx="1137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cd60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E85F73-9C06-E73E-F6EB-7CAE215BB5CB}"/>
              </a:ext>
            </a:extLst>
          </p:cNvPr>
          <p:cNvSpPr txBox="1"/>
          <p:nvPr/>
        </p:nvSpPr>
        <p:spPr>
          <a:xfrm>
            <a:off x="479376" y="3991368"/>
            <a:ext cx="473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BD5C7B-E493-15C6-446C-6EA948CDECA5}"/>
              </a:ext>
            </a:extLst>
          </p:cNvPr>
          <p:cNvSpPr txBox="1"/>
          <p:nvPr/>
        </p:nvSpPr>
        <p:spPr>
          <a:xfrm>
            <a:off x="479376" y="4466856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D129699-2D8D-1F14-F4B9-6C1CF23928DD}"/>
                  </a:ext>
                </a:extLst>
              </p:cNvPr>
              <p:cNvSpPr txBox="1"/>
              <p:nvPr/>
            </p:nvSpPr>
            <p:spPr>
              <a:xfrm>
                <a:off x="479376" y="4546675"/>
                <a:ext cx="5723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𝐴𝐵𝑁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D129699-2D8D-1F14-F4B9-6C1CF2392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46675"/>
                <a:ext cx="5723953" cy="1611643"/>
              </a:xfrm>
              <a:prstGeom prst="rect">
                <a:avLst/>
              </a:prstGeom>
              <a:blipFill>
                <a:blip r:embed="rId4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18291B48-7A9E-3662-C3DB-9224B4E07BA7}"/>
              </a:ext>
            </a:extLst>
          </p:cNvPr>
          <p:cNvSpPr txBox="1"/>
          <p:nvPr/>
        </p:nvSpPr>
        <p:spPr>
          <a:xfrm>
            <a:off x="491614" y="5993673"/>
            <a:ext cx="423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02A2D1-AC2C-6BA0-7DB5-498B67564A9C}"/>
              </a:ext>
            </a:extLst>
          </p:cNvPr>
          <p:cNvSpPr txBox="1"/>
          <p:nvPr/>
        </p:nvSpPr>
        <p:spPr>
          <a:xfrm>
            <a:off x="4503371" y="6019231"/>
            <a:ext cx="3893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c22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92" name="yt_image_14392" title="H_186.6157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995" y="1766956"/>
            <a:ext cx="2606040" cy="237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4" name="yt_shape_14394"/>
          <p:cNvSpPr txBox="1"/>
          <p:nvPr/>
        </p:nvSpPr>
        <p:spPr>
          <a:xfrm>
            <a:off x="540000" y="4432084"/>
            <a:ext cx="3084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FADFD6-82F0-6BD2-823D-ED7EDAC5E78F}"/>
              </a:ext>
            </a:extLst>
          </p:cNvPr>
          <p:cNvSpPr txBox="1"/>
          <p:nvPr/>
        </p:nvSpPr>
        <p:spPr>
          <a:xfrm>
            <a:off x="389742" y="1916832"/>
            <a:ext cx="323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803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8" baseType="lpstr">
      <vt:lpstr>_⨹_1_1fd5e</vt:lpstr>
      <vt:lpstr>_⨹_1_6c226</vt:lpstr>
      <vt:lpstr>_⨹_1_93023</vt:lpstr>
      <vt:lpstr>_⨹_1_a4f1d</vt:lpstr>
      <vt:lpstr>_⨹_1_c1c2f</vt:lpstr>
      <vt:lpstr>_⨹_1_cd604</vt:lpstr>
      <vt:lpstr>_⨹_1_e419b</vt:lpstr>
      <vt:lpstr>_⨹_3_7e7f8</vt:lpstr>
      <vt:lpstr>_⨹_4_acbb2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6</cp:revision>
  <dcterms:created xsi:type="dcterms:W3CDTF">2024-05-11T14:54:45Z</dcterms:created>
  <dcterms:modified xsi:type="dcterms:W3CDTF">2024-05-13T07:21:31Z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