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2" r:id="rId4"/>
    <p:sldId id="350" r:id="rId5"/>
    <p:sldId id="348" r:id="rId6"/>
    <p:sldId id="346" r:id="rId7"/>
    <p:sldId id="345" r:id="rId8"/>
    <p:sldId id="344" r:id="rId9"/>
    <p:sldId id="353" r:id="rId10"/>
    <p:sldId id="343" r:id="rId11"/>
    <p:sldId id="342" r:id="rId12"/>
    <p:sldId id="341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2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7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15.xml"/><Relationship Id="rId7" Type="http://schemas.openxmlformats.org/officeDocument/2006/relationships/image" Target="../media/image22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18.xml"/><Relationship Id="rId7" Type="http://schemas.openxmlformats.org/officeDocument/2006/relationships/image" Target="../media/image22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25.png"/><Relationship Id="rId5" Type="http://schemas.openxmlformats.org/officeDocument/2006/relationships/image" Target="../media/image26.png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31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31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9550" y="2870200"/>
            <a:ext cx="11772900" cy="111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0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4117425"/>
            <a:ext cx="752380" cy="714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2380" y="3993515"/>
            <a:ext cx="1561904" cy="100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77142" y="4298526"/>
            <a:ext cx="971428" cy="40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96190" y="3993515"/>
            <a:ext cx="714285" cy="100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600"/>
            <a:ext cx="10800000" cy="358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0" b="7996"/>
          <a:stretch>
            <a:fillRect/>
          </a:stretch>
        </p:blipFill>
        <p:spPr>
          <a:xfrm>
            <a:off x="3907790" y="3429000"/>
            <a:ext cx="4374515" cy="3350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1" y="609149"/>
            <a:ext cx="9217442" cy="5268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520" y="4581128"/>
            <a:ext cx="564500" cy="51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1" y="6021288"/>
            <a:ext cx="9217442" cy="745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0" r="4599" b="7996"/>
          <a:stretch/>
        </p:blipFill>
        <p:spPr>
          <a:xfrm>
            <a:off x="8472264" y="3501008"/>
            <a:ext cx="3600400" cy="2996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19"/>
          <a:stretch/>
        </p:blipFill>
        <p:spPr>
          <a:xfrm>
            <a:off x="720090" y="972185"/>
            <a:ext cx="10776510" cy="5175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530" y="1153160"/>
            <a:ext cx="5164455" cy="304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669916"/>
            <a:ext cx="2552380" cy="122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12" y="1044008"/>
            <a:ext cx="10800000" cy="445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302" y="1174368"/>
            <a:ext cx="812800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3302" y="2097023"/>
            <a:ext cx="583692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3302" y="2841243"/>
            <a:ext cx="848487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3302" y="3807713"/>
            <a:ext cx="519620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43302" y="4631308"/>
            <a:ext cx="1010475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0" b="7996"/>
          <a:stretch>
            <a:fillRect/>
          </a:stretch>
        </p:blipFill>
        <p:spPr>
          <a:xfrm>
            <a:off x="8976320" y="1537345"/>
            <a:ext cx="3405062" cy="260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990"/>
            <a:ext cx="10800000" cy="358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439816" y="4523105"/>
            <a:ext cx="1142469" cy="21472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096000" y="4364990"/>
            <a:ext cx="2174240" cy="2383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0800000" cy="458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447665" y="4437112"/>
            <a:ext cx="4886960" cy="20322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888088" y="4019163"/>
            <a:ext cx="1214477" cy="22825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616280" y="3861048"/>
            <a:ext cx="2174240" cy="2383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76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800" y="1181100"/>
            <a:ext cx="386969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800" y="2020570"/>
            <a:ext cx="3689350" cy="129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5800" y="3625850"/>
            <a:ext cx="455676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5800" y="4413885"/>
            <a:ext cx="541401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5800" y="5312410"/>
            <a:ext cx="490982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5800" y="6060440"/>
            <a:ext cx="412432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742181" y="764540"/>
            <a:ext cx="5602292" cy="27736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536161" y="1130115"/>
            <a:ext cx="1207478" cy="226943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257353" y="972000"/>
            <a:ext cx="2174240" cy="2383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20" grpId="0" bldLvl="0" animBg="1"/>
      <p:bldP spid="24" grpId="0" bldLvl="0" animBg="1"/>
      <p:bldP spid="2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4776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19323"/>
            <a:ext cx="9552305" cy="227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633368"/>
            <a:ext cx="5542857" cy="40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596282"/>
            <a:ext cx="2523809" cy="37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08169" y="3934320"/>
            <a:ext cx="1193654" cy="22434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315537" y="3776205"/>
            <a:ext cx="2174240" cy="2383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6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72820"/>
            <a:ext cx="934656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788795"/>
            <a:ext cx="869378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367808" y="3659123"/>
            <a:ext cx="1214477" cy="22825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096000" y="3501008"/>
            <a:ext cx="2174240" cy="2383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8136904" cy="345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216336"/>
            <a:ext cx="8136904" cy="272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84232" y="5577813"/>
            <a:ext cx="432048" cy="51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124127"/>
            <a:ext cx="9217024" cy="2259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645024"/>
            <a:ext cx="9577064" cy="2269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67"/>
          <a:stretch/>
        </p:blipFill>
        <p:spPr>
          <a:xfrm>
            <a:off x="9552384" y="1409141"/>
            <a:ext cx="2565353" cy="2528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34" t="15155" r="15389"/>
          <a:stretch/>
        </p:blipFill>
        <p:spPr>
          <a:xfrm>
            <a:off x="9253482" y="4274154"/>
            <a:ext cx="2664296" cy="2145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490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79641" y="2673541"/>
            <a:ext cx="728106" cy="3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7284" y="3468890"/>
            <a:ext cx="527249" cy="35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7284" y="4280983"/>
            <a:ext cx="527249" cy="35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67"/>
          <a:stretch/>
        </p:blipFill>
        <p:spPr>
          <a:xfrm>
            <a:off x="9552384" y="1409141"/>
            <a:ext cx="2565353" cy="2528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34" t="15155" r="15389"/>
          <a:stretch/>
        </p:blipFill>
        <p:spPr>
          <a:xfrm>
            <a:off x="9253482" y="4274154"/>
            <a:ext cx="2664296" cy="2145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5"/>
            <a:ext cx="10009112" cy="506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67"/>
          <a:stretch/>
        </p:blipFill>
        <p:spPr>
          <a:xfrm>
            <a:off x="9480376" y="1412776"/>
            <a:ext cx="2565353" cy="2528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34" t="15155" r="15389"/>
          <a:stretch/>
        </p:blipFill>
        <p:spPr>
          <a:xfrm>
            <a:off x="9192344" y="4149080"/>
            <a:ext cx="2664296" cy="2145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4718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774414"/>
            <a:ext cx="1038733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594199"/>
            <a:ext cx="307022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248884"/>
            <a:ext cx="951166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94360" y="2957544"/>
            <a:ext cx="10023475" cy="117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1990" y="4291679"/>
            <a:ext cx="10551795" cy="140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67"/>
          <a:stretch/>
        </p:blipFill>
        <p:spPr>
          <a:xfrm>
            <a:off x="9478266" y="4132929"/>
            <a:ext cx="2565353" cy="2528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  <p:bldP spid="23" grpId="0" bldLvl="0" animBg="1"/>
      <p:bldP spid="3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4585"/>
            <a:ext cx="10502900" cy="11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222500"/>
            <a:ext cx="700087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929255"/>
            <a:ext cx="605472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596640"/>
            <a:ext cx="926973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4344035"/>
            <a:ext cx="739267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67"/>
          <a:stretch/>
        </p:blipFill>
        <p:spPr>
          <a:xfrm>
            <a:off x="9478266" y="4132929"/>
            <a:ext cx="2565353" cy="2528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6" grpId="0" bldLvl="0" animBg="1"/>
      <p:bldP spid="18" grpId="0" bldLvl="0" animBg="1"/>
      <p:bldP spid="2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38772"/>
            <a:ext cx="5057142" cy="43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623060"/>
            <a:ext cx="1000379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205355"/>
            <a:ext cx="981837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2874010"/>
            <a:ext cx="951611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15925" y="3521710"/>
            <a:ext cx="3519835" cy="327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35760" y="3521710"/>
            <a:ext cx="3240360" cy="327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76120" y="3521710"/>
            <a:ext cx="3401710" cy="327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4" grpId="0" bldLvl="0" animBg="1"/>
      <p:bldP spid="20" grpId="0" bldLvl="0" animBg="1"/>
      <p:bldP spid="30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298" y="764704"/>
            <a:ext cx="9264432" cy="3871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0296" y="3933056"/>
            <a:ext cx="5441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4" b="51245"/>
          <a:stretch/>
        </p:blipFill>
        <p:spPr>
          <a:xfrm>
            <a:off x="263352" y="4636406"/>
            <a:ext cx="5616624" cy="2016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55" r="8024"/>
          <a:stretch/>
        </p:blipFill>
        <p:spPr>
          <a:xfrm>
            <a:off x="6312024" y="4636406"/>
            <a:ext cx="5616624" cy="2119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3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6535" y="3737610"/>
            <a:ext cx="67183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89" b="23690"/>
          <a:stretch>
            <a:fillRect/>
          </a:stretch>
        </p:blipFill>
        <p:spPr>
          <a:xfrm>
            <a:off x="7294880" y="3357245"/>
            <a:ext cx="3143975" cy="332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692696"/>
            <a:ext cx="10800000" cy="4275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1" r="24889" b="23690"/>
          <a:stretch>
            <a:fillRect/>
          </a:stretch>
        </p:blipFill>
        <p:spPr>
          <a:xfrm>
            <a:off x="9552384" y="4968336"/>
            <a:ext cx="1928416" cy="1744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5084991"/>
            <a:ext cx="10800000" cy="805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4307334" y="5267265"/>
            <a:ext cx="952380" cy="37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775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64626" y="5084704"/>
            <a:ext cx="1818890" cy="40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9720" y="5076081"/>
            <a:ext cx="1517178" cy="41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33444" y="5067458"/>
            <a:ext cx="982717" cy="46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3568" y="5420991"/>
            <a:ext cx="137925" cy="7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7219" y="5877997"/>
            <a:ext cx="499979" cy="46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48"/>
          <a:stretch/>
        </p:blipFill>
        <p:spPr>
          <a:xfrm>
            <a:off x="720000" y="972000"/>
            <a:ext cx="10800000" cy="368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00745" y="1152525"/>
            <a:ext cx="234251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2087242"/>
            <a:ext cx="1019047" cy="48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6666" y="3011844"/>
            <a:ext cx="1676190" cy="45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05714" y="3002312"/>
            <a:ext cx="466666" cy="45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8095" y="3898319"/>
            <a:ext cx="1657142" cy="514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49" r="31903"/>
          <a:stretch/>
        </p:blipFill>
        <p:spPr>
          <a:xfrm>
            <a:off x="4871864" y="3706719"/>
            <a:ext cx="5133850" cy="2875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52"/>
          <a:stretch/>
        </p:blipFill>
        <p:spPr>
          <a:xfrm>
            <a:off x="767408" y="1124744"/>
            <a:ext cx="10800000" cy="1752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8548360" y="1351721"/>
            <a:ext cx="790475" cy="38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53122" y="1313593"/>
            <a:ext cx="1104762" cy="419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24550" y="2181003"/>
            <a:ext cx="1628571" cy="52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1" t="19832"/>
          <a:stretch/>
        </p:blipFill>
        <p:spPr>
          <a:xfrm>
            <a:off x="5039584" y="2470786"/>
            <a:ext cx="2856616" cy="3317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6982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2024-05-12T15:59:11Z</dcterms:created>
  <dcterms:modified xsi:type="dcterms:W3CDTF">2024-05-13T07:36:52Z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2052-6.7.0.8823</vt:lpwstr>
  </property>
  <property fmtid="{D5CDD505-2E9C-101B-9397-08002B2CF9AE}" pid="3" name="ICV">
    <vt:lpwstr>0803F182AC044BA3913AF2E555CD301E</vt:lpwstr>
  </property>
</Properties>
</file>