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9" r:id="rId5"/>
    <p:sldId id="306" r:id="rId6"/>
    <p:sldId id="308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0" name="yt_shape_14070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点的坐标的规律变化问题</a:t>
            </a:r>
          </a:p>
        </p:txBody>
      </p:sp>
      <p:sp>
        <p:nvSpPr>
          <p:cNvPr id="14071" name="yt_shape_14071"/>
          <p:cNvSpPr txBox="1"/>
          <p:nvPr/>
        </p:nvSpPr>
        <p:spPr>
          <a:xfrm>
            <a:off x="540119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一个智能机器人接到的指令是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845b"/>
              </a:rPr>
              <a:t>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的方向依次不断移动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ae4e"/>
              </a:rPr>
              <a:t>其移动路线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第一次移动到点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第二次移动到点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次移动到点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d8d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73" name="yt_table_1407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037035"/>
              </p:ext>
            </p:extLst>
          </p:nvPr>
        </p:nvGraphicFramePr>
        <p:xfrm>
          <a:off x="540047" y="3314903"/>
          <a:ext cx="6340603" cy="950976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698560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</a:tbl>
          </a:graphicData>
        </a:graphic>
      </p:graphicFrame>
      <p:pic>
        <p:nvPicPr>
          <p:cNvPr id="14072" name="yt_image_14072_skip" title="H_96.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1501" y="3314903"/>
            <a:ext cx="4558987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868412">
            <a:extLst>
              <a:ext uri="{FF2B5EF4-FFF2-40B4-BE49-F238E27FC236}">
                <a16:creationId xmlns:a16="http://schemas.microsoft.com/office/drawing/2014/main" id="{75C2F74A-D4B9-FFB4-B806-2CC2B0C4AC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03BFDE-C188-F87B-E6A7-B6E35EF6D3CE}"/>
              </a:ext>
            </a:extLst>
          </p:cNvPr>
          <p:cNvSpPr txBox="1"/>
          <p:nvPr/>
        </p:nvSpPr>
        <p:spPr>
          <a:xfrm>
            <a:off x="2871046" y="27748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5" name="yt_shape_1407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（梧州藤州中学月考卷）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bc4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76" name="yt_image_140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4518" y="2011799"/>
            <a:ext cx="1962963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8" name="yt_shape_14078"/>
          <p:cNvSpPr txBox="1"/>
          <p:nvPr/>
        </p:nvSpPr>
        <p:spPr>
          <a:xfrm>
            <a:off x="540119" y="368071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继续填写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ed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4A90E6-7E00-B7B3-44E4-B9021E55F70E}"/>
              </a:ext>
            </a:extLst>
          </p:cNvPr>
          <p:cNvSpPr txBox="1"/>
          <p:nvPr/>
        </p:nvSpPr>
        <p:spPr>
          <a:xfrm>
            <a:off x="3375871" y="363391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4ABB75-B121-B633-0D2F-C6E9CEB9432E}"/>
              </a:ext>
            </a:extLst>
          </p:cNvPr>
          <p:cNvSpPr txBox="1"/>
          <p:nvPr/>
        </p:nvSpPr>
        <p:spPr>
          <a:xfrm>
            <a:off x="5920633" y="363391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D75E59-DEB3-CBE8-9F5E-8C363D24937E}"/>
              </a:ext>
            </a:extLst>
          </p:cNvPr>
          <p:cNvSpPr txBox="1"/>
          <p:nvPr/>
        </p:nvSpPr>
        <p:spPr>
          <a:xfrm>
            <a:off x="8693996" y="363391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105BF1-518E-BB6F-73CE-A35F9C7D3260}"/>
              </a:ext>
            </a:extLst>
          </p:cNvPr>
          <p:cNvSpPr txBox="1"/>
          <p:nvPr/>
        </p:nvSpPr>
        <p:spPr>
          <a:xfrm>
            <a:off x="1042246" y="410940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2DF8BD-338D-C8FA-82FE-7E2E77D1A901}"/>
              </a:ext>
            </a:extLst>
          </p:cNvPr>
          <p:cNvSpPr txBox="1"/>
          <p:nvPr/>
        </p:nvSpPr>
        <p:spPr>
          <a:xfrm>
            <a:off x="3917208" y="410940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08347C-B103-B3C8-73E8-2C4F52E1F983}"/>
              </a:ext>
            </a:extLst>
          </p:cNvPr>
          <p:cNvSpPr txBox="1"/>
          <p:nvPr/>
        </p:nvSpPr>
        <p:spPr>
          <a:xfrm>
            <a:off x="6479814" y="410940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9" name="yt_shape_14079"/>
          <p:cNvSpPr txBox="1"/>
          <p:nvPr/>
        </p:nvSpPr>
        <p:spPr>
          <a:xfrm>
            <a:off x="540000" y="900000"/>
            <a:ext cx="46006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80" name="yt_shape_14080"/>
          <p:cNvSpPr txBox="1"/>
          <p:nvPr/>
        </p:nvSpPr>
        <p:spPr>
          <a:xfrm>
            <a:off x="540119" y="137930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为自然数，观察图形可知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c8f6f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在第二象限，点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4_5d978"/>
              </a:rPr>
              <a:t>在第三象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限，点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117284-0972-D3D1-DEE5-497FDDE4226B}"/>
              </a:ext>
            </a:extLst>
          </p:cNvPr>
          <p:cNvSpPr txBox="1"/>
          <p:nvPr/>
        </p:nvSpPr>
        <p:spPr>
          <a:xfrm>
            <a:off x="450108" y="1332497"/>
            <a:ext cx="10768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为自然数，观察图形可知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c8f6f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B620D8-658C-8D36-350F-FDB57F12938D}"/>
              </a:ext>
            </a:extLst>
          </p:cNvPr>
          <p:cNvSpPr txBox="1"/>
          <p:nvPr/>
        </p:nvSpPr>
        <p:spPr>
          <a:xfrm>
            <a:off x="450108" y="1807985"/>
            <a:ext cx="7869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236881-5E44-38BB-4F5C-CC41B97753DE}"/>
              </a:ext>
            </a:extLst>
          </p:cNvPr>
          <p:cNvSpPr txBox="1"/>
          <p:nvPr/>
        </p:nvSpPr>
        <p:spPr>
          <a:xfrm>
            <a:off x="450108" y="2283473"/>
            <a:ext cx="1082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0E95F0-B3A5-F9AD-5906-F1D63474214D}"/>
              </a:ext>
            </a:extLst>
          </p:cNvPr>
          <p:cNvSpPr txBox="1"/>
          <p:nvPr/>
        </p:nvSpPr>
        <p:spPr>
          <a:xfrm>
            <a:off x="450108" y="2758961"/>
            <a:ext cx="10070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在第二象限，点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4_5d978"/>
              </a:rPr>
              <a:t>在第三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4_5d978"/>
              </a:rPr>
              <a:t>象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限，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yt_image_140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4135344"/>
            <a:ext cx="1962963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1" name="yt_shape_14081"/>
          <p:cNvSpPr txBox="1"/>
          <p:nvPr/>
        </p:nvSpPr>
        <p:spPr>
          <a:xfrm>
            <a:off x="540000" y="900000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图形的规律变化问题</a:t>
            </a:r>
          </a:p>
        </p:txBody>
      </p:sp>
      <p:sp>
        <p:nvSpPr>
          <p:cNvPr id="14082" name="yt_shape_14082"/>
          <p:cNvSpPr txBox="1"/>
          <p:nvPr/>
        </p:nvSpPr>
        <p:spPr>
          <a:xfrm>
            <a:off x="540119" y="139520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某小区绿化区的护栏是由两种大小不等的正方形间隔排列组成的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4b0d"/>
              </a:rPr>
              <a:t>将护栏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的图案放在平面直角坐标系中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c141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83" name="yt_image_140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6762" y="2987135"/>
            <a:ext cx="399847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5" name="yt_shape_14085"/>
          <p:cNvSpPr txBox="1"/>
          <p:nvPr/>
        </p:nvSpPr>
        <p:spPr>
          <a:xfrm>
            <a:off x="540119" y="441950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e69c,isEnd"/>
              </a:rPr>
              <a:t>的代数式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14086" name="yt_shape_14086"/>
          <p:cNvSpPr txBox="1"/>
          <p:nvPr/>
        </p:nvSpPr>
        <p:spPr>
          <a:xfrm>
            <a:off x="540000" y="5362460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若护栏长为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则需要小正方形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大正方形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439868480">
            <a:extLst>
              <a:ext uri="{FF2B5EF4-FFF2-40B4-BE49-F238E27FC236}">
                <a16:creationId xmlns:a16="http://schemas.microsoft.com/office/drawing/2014/main" id="{1733D02B-9F29-1F8D-A58A-930B996E46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5D7B0A-748A-763A-36F8-C4FC59873806}"/>
              </a:ext>
            </a:extLst>
          </p:cNvPr>
          <p:cNvSpPr txBox="1"/>
          <p:nvPr/>
        </p:nvSpPr>
        <p:spPr>
          <a:xfrm>
            <a:off x="3071071" y="437269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DEC5A0-BD7F-9671-71D7-D967B9E38295}"/>
              </a:ext>
            </a:extLst>
          </p:cNvPr>
          <p:cNvSpPr txBox="1"/>
          <p:nvPr/>
        </p:nvSpPr>
        <p:spPr>
          <a:xfrm>
            <a:off x="6806457" y="4372699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2B73DB-4FC4-DEAC-7C16-2733FF177094}"/>
              </a:ext>
            </a:extLst>
          </p:cNvPr>
          <p:cNvSpPr txBox="1"/>
          <p:nvPr/>
        </p:nvSpPr>
        <p:spPr>
          <a:xfrm>
            <a:off x="6164989" y="531565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DE005A-FF2A-1511-4C72-E87B10217D3B}"/>
              </a:ext>
            </a:extLst>
          </p:cNvPr>
          <p:cNvSpPr txBox="1"/>
          <p:nvPr/>
        </p:nvSpPr>
        <p:spPr>
          <a:xfrm>
            <a:off x="9060589" y="531565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7" name="yt_shape_14087"/>
          <p:cNvSpPr txBox="1"/>
          <p:nvPr/>
        </p:nvSpPr>
        <p:spPr>
          <a:xfrm>
            <a:off x="540119" y="90019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年合肥市包河区智育联盟期末改编）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fdf"/>
              </a:rPr>
              <a:t>第一次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变换成三角形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第二次将三角形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变换成三角形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04c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第三次将三角形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变换成三角形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2f29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88" name="yt_image_140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8574" y="2819908"/>
            <a:ext cx="4474850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0" name="yt_shape_14090"/>
          <p:cNvSpPr txBox="1"/>
          <p:nvPr/>
        </p:nvSpPr>
        <p:spPr>
          <a:xfrm>
            <a:off x="540119" y="41703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观察每次变换前后的三角形的变化规律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按此规律再将三角形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e568,isEnd"/>
              </a:rPr>
              <a:t>变换成三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yt_shape_14091">
            <a:extLst>
              <a:ext uri="{FF2B5EF4-FFF2-40B4-BE49-F238E27FC236}">
                <a16:creationId xmlns:a16="http://schemas.microsoft.com/office/drawing/2014/main" id="{D5A5EEB5-AA7D-D0CA-75B5-50A8E1BB939C}"/>
              </a:ext>
            </a:extLst>
          </p:cNvPr>
          <p:cNvSpPr txBox="1"/>
          <p:nvPr/>
        </p:nvSpPr>
        <p:spPr>
          <a:xfrm>
            <a:off x="540119" y="512974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题中找出的规律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次变换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7f9,isEnd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比较每次变换前后三角形顶点坐标的变化规律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推测点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d977,isEnd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438037-B372-3B90-8048-85058262BB03}"/>
              </a:ext>
            </a:extLst>
          </p:cNvPr>
          <p:cNvSpPr txBox="1"/>
          <p:nvPr/>
        </p:nvSpPr>
        <p:spPr>
          <a:xfrm>
            <a:off x="4723658" y="4598982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8DFF4F-455A-9D37-9483-912A6ABA1246}"/>
              </a:ext>
            </a:extLst>
          </p:cNvPr>
          <p:cNvSpPr txBox="1"/>
          <p:nvPr/>
        </p:nvSpPr>
        <p:spPr>
          <a:xfrm>
            <a:off x="8868621" y="4598982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AAB1FF-C5E6-83C8-059B-8461BDF61D77}"/>
              </a:ext>
            </a:extLst>
          </p:cNvPr>
          <p:cNvSpPr txBox="1"/>
          <p:nvPr/>
        </p:nvSpPr>
        <p:spPr>
          <a:xfrm>
            <a:off x="1059708" y="6033917"/>
            <a:ext cx="1869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44FF2B-BA1E-6F4B-AAF2-FF1F3C9C576B}"/>
              </a:ext>
            </a:extLst>
          </p:cNvPr>
          <p:cNvSpPr txBox="1"/>
          <p:nvPr/>
        </p:nvSpPr>
        <p:spPr>
          <a:xfrm>
            <a:off x="5264996" y="6033917"/>
            <a:ext cx="2142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575</Words>
  <Application>Microsoft Office PowerPoint</Application>
  <PresentationFormat>宽屏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36" baseType="lpstr">
      <vt:lpstr>,isEnd</vt:lpstr>
      <vt:lpstr>_⨹_1_42f29</vt:lpstr>
      <vt:lpstr>_⨹_1_65edc,isEnd</vt:lpstr>
      <vt:lpstr>_⨹_1_6c141</vt:lpstr>
      <vt:lpstr>_⨹_1_8bc47</vt:lpstr>
      <vt:lpstr>_⨹_1_bd7f9,isEnd</vt:lpstr>
      <vt:lpstr>_⨹_1_bd8d7</vt:lpstr>
      <vt:lpstr>_⨹_1_c04ca</vt:lpstr>
      <vt:lpstr>_⨹_1_c8f6f</vt:lpstr>
      <vt:lpstr>_⨹_2_6845b</vt:lpstr>
      <vt:lpstr>_⨹_3_3d977,isEnd</vt:lpstr>
      <vt:lpstr>_⨹_3_94b0d</vt:lpstr>
      <vt:lpstr>_⨹_3_b0fdf</vt:lpstr>
      <vt:lpstr>_⨹_4_5d978</vt:lpstr>
      <vt:lpstr>_⨹_4_6e568,isEnd</vt:lpstr>
      <vt:lpstr>_⨹_4_fe69c,isEnd</vt:lpstr>
      <vt:lpstr>_⨹_5_9ae4e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2024-05-13T06:59:21Z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