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344" y="3077181"/>
            <a:ext cx="11809312" cy="703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8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1150620"/>
            <a:ext cx="868299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530" y="1918335"/>
            <a:ext cx="9480550" cy="128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8155" y="3606418"/>
            <a:ext cx="5336078" cy="42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4307" y="4454790"/>
            <a:ext cx="2855426" cy="39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4530" y="5267325"/>
            <a:ext cx="274637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4530" y="5982970"/>
            <a:ext cx="898017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7" grpId="0" animBg="1"/>
      <p:bldP spid="18" grpId="0" animBg="1"/>
      <p:bldP spid="19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72185"/>
            <a:ext cx="7502525" cy="116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566035"/>
            <a:ext cx="10425430" cy="203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5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8571" y="1133975"/>
            <a:ext cx="1361903" cy="38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8571" y="3020511"/>
            <a:ext cx="1447619" cy="39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238" y="3030039"/>
            <a:ext cx="209523" cy="38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3333" y="3963779"/>
            <a:ext cx="323809" cy="4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72680" y="3963670"/>
            <a:ext cx="85280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76920" y="4782185"/>
            <a:ext cx="139954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77142" y="5859843"/>
            <a:ext cx="342857" cy="39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7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8090" y="4430395"/>
            <a:ext cx="826770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9855" y="5332294"/>
            <a:ext cx="1601230" cy="37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7780" y="6085205"/>
            <a:ext cx="705294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96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018540"/>
            <a:ext cx="9950450" cy="146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625" y="2924810"/>
            <a:ext cx="7011670" cy="238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44475" y="5516245"/>
            <a:ext cx="9097010" cy="121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4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2858135"/>
            <a:ext cx="489204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555" y="3805555"/>
            <a:ext cx="466915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9215" y="4721225"/>
            <a:ext cx="408749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4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6485"/>
            <a:ext cx="34925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21840"/>
            <a:ext cx="550481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3395" y="2844800"/>
            <a:ext cx="374269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3235" y="3722370"/>
            <a:ext cx="918781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4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340" y="1115060"/>
            <a:ext cx="844105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340" y="1914525"/>
            <a:ext cx="687514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1845" y="2689860"/>
            <a:ext cx="5345430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8340" y="3987800"/>
            <a:ext cx="722630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8340" y="4838700"/>
            <a:ext cx="803148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8340" y="5514975"/>
            <a:ext cx="461454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8062" y="6300599"/>
            <a:ext cx="5237826" cy="38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8" grpId="0" bldLvl="0" animBg="1"/>
      <p:bldP spid="21" grpId="0" bldLvl="0" animBg="1"/>
      <p:bldP spid="25" grpId="0" bldLvl="0" animBg="1"/>
      <p:bldP spid="3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2024-05-12T12:56:37Z</dcterms:created>
  <dcterms:modified xsi:type="dcterms:W3CDTF">2024-05-13T04:55:20Z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