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65350" y="2781300"/>
            <a:ext cx="7861300" cy="122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500"/>
            <a:ext cx="10800000" cy="44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5" r="5273" b="63198"/>
          <a:stretch>
            <a:fillRect/>
          </a:stretch>
        </p:blipFill>
        <p:spPr>
          <a:xfrm>
            <a:off x="8472264" y="4437112"/>
            <a:ext cx="352806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044575"/>
            <a:ext cx="351599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990" y="2044065"/>
            <a:ext cx="5218430" cy="177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4335" y="3980815"/>
            <a:ext cx="9299575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0085" y="5801360"/>
            <a:ext cx="52717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8990" y="6360160"/>
            <a:ext cx="35407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31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145" y="1078865"/>
            <a:ext cx="60972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030" y="1757680"/>
            <a:ext cx="1012380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32100"/>
            <a:ext cx="34569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449320"/>
            <a:ext cx="876808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548712"/>
            <a:ext cx="2685714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120986"/>
            <a:ext cx="4590476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702935"/>
            <a:ext cx="74117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5" r="5273" b="63198"/>
          <a:stretch>
            <a:fillRect/>
          </a:stretch>
        </p:blipFill>
        <p:spPr>
          <a:xfrm>
            <a:off x="8760296" y="4608292"/>
            <a:ext cx="3240028" cy="192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2" grpId="0" bldLvl="0" animBg="1"/>
      <p:bldP spid="28" grpId="0" animBg="1"/>
      <p:bldP spid="29" grpId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4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522039"/>
            <a:ext cx="352380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8" r="64892" b="25100"/>
          <a:stretch>
            <a:fillRect/>
          </a:stretch>
        </p:blipFill>
        <p:spPr>
          <a:xfrm>
            <a:off x="4799856" y="4990561"/>
            <a:ext cx="2338070" cy="17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4450" y="2933700"/>
            <a:ext cx="4870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23554" b="23394"/>
          <a:stretch>
            <a:fillRect/>
          </a:stretch>
        </p:blipFill>
        <p:spPr>
          <a:xfrm>
            <a:off x="4727848" y="4581128"/>
            <a:ext cx="2118360" cy="207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684980"/>
            <a:ext cx="10800000" cy="458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0770" y="3561080"/>
            <a:ext cx="5581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3" r="70225" b="22434"/>
          <a:stretch>
            <a:fillRect/>
          </a:stretch>
        </p:blipFill>
        <p:spPr>
          <a:xfrm>
            <a:off x="4981127" y="5085184"/>
            <a:ext cx="1990725" cy="169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230" y="3840480"/>
            <a:ext cx="5619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8" r="15621" b="22099"/>
          <a:stretch>
            <a:fillRect/>
          </a:stretch>
        </p:blipFill>
        <p:spPr>
          <a:xfrm>
            <a:off x="8184515" y="3933190"/>
            <a:ext cx="3195320" cy="217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3049508"/>
            <a:ext cx="323809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 b="18370"/>
          <a:stretch>
            <a:fillRect/>
          </a:stretch>
        </p:blipFill>
        <p:spPr>
          <a:xfrm>
            <a:off x="8256270" y="3141345"/>
            <a:ext cx="2757170" cy="278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2039582"/>
            <a:ext cx="838096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24218" b="13177"/>
          <a:stretch>
            <a:fillRect/>
          </a:stretch>
        </p:blipFill>
        <p:spPr>
          <a:xfrm>
            <a:off x="4944110" y="2708910"/>
            <a:ext cx="3240315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01"/>
            <a:ext cx="9879251" cy="46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2" r="5976" b="56088"/>
          <a:stretch>
            <a:fillRect/>
          </a:stretch>
        </p:blipFill>
        <p:spPr>
          <a:xfrm>
            <a:off x="9552384" y="4581128"/>
            <a:ext cx="2492043" cy="213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417"/>
          <a:stretch/>
        </p:blipFill>
        <p:spPr>
          <a:xfrm>
            <a:off x="720090" y="828675"/>
            <a:ext cx="9048318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210" y="1045210"/>
            <a:ext cx="414464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1553210"/>
            <a:ext cx="338772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3595" y="2069465"/>
            <a:ext cx="541591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4190" y="2495550"/>
            <a:ext cx="26663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23595" y="3003550"/>
            <a:ext cx="59042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3298" y="3525506"/>
            <a:ext cx="1009149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1210" y="3981450"/>
            <a:ext cx="398589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23595" y="4467225"/>
            <a:ext cx="28054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7720" y="4994275"/>
            <a:ext cx="454342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23595" y="5485130"/>
            <a:ext cx="311531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23595" y="5951855"/>
            <a:ext cx="195453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8" grpId="0" bldLvl="0" animBg="1"/>
      <p:bldP spid="22" grpId="0" bldLvl="0" animBg="1"/>
      <p:bldP spid="25" grpId="0" bldLvl="0" animBg="1"/>
      <p:bldP spid="26" grpId="0" bldLvl="0" animBg="1"/>
      <p:bldP spid="30" grpId="0" bldLvl="0" animBg="1"/>
      <p:bldP spid="32" grpId="0" bldLvl="0" animBg="1"/>
      <p:bldP spid="35" grpId="0" bldLvl="0" animBg="1"/>
      <p:bldP spid="3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2024-05-12T14:00:50Z</dcterms:created>
  <dcterms:modified xsi:type="dcterms:W3CDTF">2024-05-13T05:45:52Z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