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8" name="yt_shape_14818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819" name="yt_shape_14819"/>
          <p:cNvSpPr txBox="1"/>
          <p:nvPr/>
        </p:nvSpPr>
        <p:spPr>
          <a:xfrm>
            <a:off x="540000" y="1386164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下列汽车标志中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不是由多个全等图形组成的是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20" name="yt_image_1482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88138"/>
            <a:ext cx="1203885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21" name="yt_image_1482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3885" y="2050978"/>
            <a:ext cx="929673" cy="6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22" name="yt_image_1482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3558" y="2117272"/>
            <a:ext cx="672881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23" name="yt_image_1482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6439" y="2017831"/>
            <a:ext cx="761322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6" name="yt_shape_14826"/>
          <p:cNvSpPr txBox="1"/>
          <p:nvPr/>
        </p:nvSpPr>
        <p:spPr>
          <a:xfrm>
            <a:off x="941908" y="267619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827" name="yt_shape_14827"/>
          <p:cNvSpPr txBox="1"/>
          <p:nvPr/>
        </p:nvSpPr>
        <p:spPr>
          <a:xfrm>
            <a:off x="2377094" y="267619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828" name="yt_shape_14828"/>
          <p:cNvSpPr txBox="1"/>
          <p:nvPr/>
        </p:nvSpPr>
        <p:spPr>
          <a:xfrm>
            <a:off x="3538371" y="267619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829" name="yt_shape_14829"/>
          <p:cNvSpPr txBox="1"/>
          <p:nvPr/>
        </p:nvSpPr>
        <p:spPr>
          <a:xfrm>
            <a:off x="4607066" y="267619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4830" name="yt_shape_14830"/>
          <p:cNvSpPr txBox="1"/>
          <p:nvPr/>
        </p:nvSpPr>
        <p:spPr>
          <a:xfrm>
            <a:off x="540119" y="31889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0a8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4" name="yt_table_148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195318"/>
              </p:ext>
            </p:extLst>
          </p:nvPr>
        </p:nvGraphicFramePr>
        <p:xfrm>
          <a:off x="540047" y="4148353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grpSp>
        <p:nvGrpSpPr>
          <p:cNvPr id="14831" name="yt_shape_14831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543" y="4148353"/>
            <a:ext cx="1584289" cy="1734453"/>
            <a:chOff x="0" y="0"/>
            <a:chExt cx="1584289" cy="1734453"/>
          </a:xfrm>
        </p:grpSpPr>
        <p:pic>
          <p:nvPicPr>
            <p:cNvPr id="2" name="yt_image_1483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58428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3" name="yt_shape_14833"/>
            <p:cNvSpPr txBox="1"/>
            <p:nvPr/>
          </p:nvSpPr>
          <p:spPr>
            <a:xfrm>
              <a:off x="258863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A24C53-BF9F-33E0-7F06-C77B05F9CB20}"/>
              </a:ext>
            </a:extLst>
          </p:cNvPr>
          <p:cNvSpPr txBox="1"/>
          <p:nvPr/>
        </p:nvSpPr>
        <p:spPr>
          <a:xfrm>
            <a:off x="7765189" y="1339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7F5763-09B5-2073-71CB-B801AAD8DCE1}"/>
              </a:ext>
            </a:extLst>
          </p:cNvPr>
          <p:cNvSpPr txBox="1"/>
          <p:nvPr/>
        </p:nvSpPr>
        <p:spPr>
          <a:xfrm>
            <a:off x="1059708" y="36176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9" name="yt_shape_14889"/>
          <p:cNvSpPr txBox="1"/>
          <p:nvPr/>
        </p:nvSpPr>
        <p:spPr>
          <a:xfrm>
            <a:off x="591439" y="6468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有下列五个条件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585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304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全等的条件有几个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并选择其中一个进行证明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890" name="yt_image_14890" title="H_84.2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5712" y="1879724"/>
            <a:ext cx="197636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893"/>
              <p:cNvSpPr txBox="1"/>
              <p:nvPr/>
            </p:nvSpPr>
            <p:spPr>
              <a:xfrm>
                <a:off x="641395" y="2035646"/>
                <a:ext cx="8890254" cy="54147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，则证明如下：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yt_shape_14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2035646"/>
                <a:ext cx="8890254" cy="5414752"/>
              </a:xfrm>
              <a:prstGeom prst="rect">
                <a:avLst/>
              </a:prstGeom>
              <a:blipFill>
                <a:blip r:embed="rId3"/>
                <a:stretch>
                  <a:fillRect l="-2056" t="-1014" r="-1097" b="-2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2E2FEAB-DE63-CEF8-82B5-5FD5633DEA86}"/>
              </a:ext>
            </a:extLst>
          </p:cNvPr>
          <p:cNvSpPr txBox="1"/>
          <p:nvPr/>
        </p:nvSpPr>
        <p:spPr>
          <a:xfrm>
            <a:off x="551384" y="1988840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DD7820-5868-0B37-590A-B407360AABBE}"/>
              </a:ext>
            </a:extLst>
          </p:cNvPr>
          <p:cNvSpPr txBox="1"/>
          <p:nvPr/>
        </p:nvSpPr>
        <p:spPr>
          <a:xfrm>
            <a:off x="551384" y="2464328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D98633-750B-1D65-89F0-E015A825CF87}"/>
                  </a:ext>
                </a:extLst>
              </p:cNvPr>
              <p:cNvSpPr txBox="1"/>
              <p:nvPr/>
            </p:nvSpPr>
            <p:spPr>
              <a:xfrm>
                <a:off x="551384" y="2612263"/>
                <a:ext cx="57255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D98633-750B-1D65-89F0-E015A825C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12263"/>
                <a:ext cx="5725541" cy="1611643"/>
              </a:xfrm>
              <a:prstGeom prst="rect">
                <a:avLst/>
              </a:prstGeom>
              <a:blipFill>
                <a:blip r:embed="rId4"/>
                <a:stretch>
                  <a:fillRect l="-1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ADEA8EC-DA3F-2876-A037-81C01B686BF6}"/>
              </a:ext>
            </a:extLst>
          </p:cNvPr>
          <p:cNvSpPr txBox="1"/>
          <p:nvPr/>
        </p:nvSpPr>
        <p:spPr>
          <a:xfrm>
            <a:off x="591439" y="4103087"/>
            <a:ext cx="413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7F791E-3DCB-E572-637C-EA71F083B797}"/>
              </a:ext>
            </a:extLst>
          </p:cNvPr>
          <p:cNvSpPr txBox="1"/>
          <p:nvPr/>
        </p:nvSpPr>
        <p:spPr>
          <a:xfrm>
            <a:off x="591439" y="4578576"/>
            <a:ext cx="898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A93FEF9-1B92-65A5-4F2C-64380E8CB00F}"/>
                  </a:ext>
                </a:extLst>
              </p:cNvPr>
              <p:cNvSpPr txBox="1"/>
              <p:nvPr/>
            </p:nvSpPr>
            <p:spPr>
              <a:xfrm>
                <a:off x="578727" y="5030153"/>
                <a:ext cx="4961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A93FEF9-1B92-65A5-4F2C-64380E8CB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727" y="5030153"/>
                <a:ext cx="4961953" cy="1611643"/>
              </a:xfrm>
              <a:prstGeom prst="rect">
                <a:avLst/>
              </a:prstGeom>
              <a:blipFill>
                <a:blip r:embed="rId5"/>
                <a:stretch>
                  <a:fillRect l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16F37FC-8EB4-02AF-4D8F-E7FC889482B1}"/>
              </a:ext>
            </a:extLst>
          </p:cNvPr>
          <p:cNvSpPr txBox="1"/>
          <p:nvPr/>
        </p:nvSpPr>
        <p:spPr>
          <a:xfrm>
            <a:off x="5375920" y="5694931"/>
            <a:ext cx="4088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5" name="yt_shape_1489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93c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的速度由点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eca8"/>
              </a:rPr>
              <a:t>上以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相同速度由点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一个点到达终点后另一个点也停止运动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b92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CQP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896" name="yt_image_14896" title="H_148.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509" y="4396856"/>
            <a:ext cx="1616335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898"/>
              <p:cNvSpPr txBox="1"/>
              <p:nvPr/>
            </p:nvSpPr>
            <p:spPr>
              <a:xfrm>
                <a:off x="540119" y="2831133"/>
                <a:ext cx="11492915" cy="3037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运动的时间是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70c27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是对应边，则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c2b6e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3658b"/>
                  </a:rPr>
                  <a:t>，故舍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去；若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是对应边，则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，符合题意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综上所述，点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运动的时间是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1s.</a:t>
                </a:r>
              </a:p>
            </p:txBody>
          </p:sp>
        </mc:Choice>
        <mc:Fallback>
          <p:sp>
            <p:nvSpPr>
              <p:cNvPr id="4" name="yt_shape_148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31133"/>
                <a:ext cx="11492915" cy="3037306"/>
              </a:xfrm>
              <a:prstGeom prst="rect">
                <a:avLst/>
              </a:prstGeom>
              <a:blipFill>
                <a:blip r:embed="rId3"/>
                <a:stretch>
                  <a:fillRect l="-1645" t="-1603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7C6F759-8B33-203C-6E4C-8EE3614AC873}"/>
              </a:ext>
            </a:extLst>
          </p:cNvPr>
          <p:cNvSpPr txBox="1"/>
          <p:nvPr/>
        </p:nvSpPr>
        <p:spPr>
          <a:xfrm>
            <a:off x="450108" y="2784327"/>
            <a:ext cx="1134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运动的时间是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70c27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D82119-828D-7495-CFE9-B1F4F3AA90AD}"/>
              </a:ext>
            </a:extLst>
          </p:cNvPr>
          <p:cNvSpPr txBox="1"/>
          <p:nvPr/>
        </p:nvSpPr>
        <p:spPr>
          <a:xfrm>
            <a:off x="450108" y="3259815"/>
            <a:ext cx="1121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是对应边，则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c2b6e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E6B67F-CA92-A736-49D6-7D981E0D4D07}"/>
                  </a:ext>
                </a:extLst>
              </p:cNvPr>
              <p:cNvSpPr txBox="1"/>
              <p:nvPr/>
            </p:nvSpPr>
            <p:spPr>
              <a:xfrm>
                <a:off x="450108" y="3735303"/>
                <a:ext cx="112687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，此时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3_3658b"/>
                  </a:rPr>
                  <a:t>，故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3_3658b"/>
                  </a:rPr>
                  <a:t>舍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去；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E6B67F-CA92-A736-49D6-7D981E0D4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35303"/>
                <a:ext cx="11268711" cy="775221"/>
              </a:xfrm>
              <a:prstGeom prst="rect">
                <a:avLst/>
              </a:prstGeom>
              <a:blipFill>
                <a:blip r:embed="rId4"/>
                <a:stretch>
                  <a:fillRect l="-866" t="-10236" r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4CD9DD1-E223-3F8A-4BF6-399B91FB8D9B}"/>
              </a:ext>
            </a:extLst>
          </p:cNvPr>
          <p:cNvSpPr txBox="1"/>
          <p:nvPr/>
        </p:nvSpPr>
        <p:spPr>
          <a:xfrm>
            <a:off x="483441" y="4209094"/>
            <a:ext cx="748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是对应边，则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C53F5F-16A6-DFB4-14AD-C64B6FF434B2}"/>
              </a:ext>
            </a:extLst>
          </p:cNvPr>
          <p:cNvSpPr txBox="1"/>
          <p:nvPr/>
        </p:nvSpPr>
        <p:spPr>
          <a:xfrm>
            <a:off x="483441" y="4684582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8FF181-9F45-0620-AE0D-99A3DA09952C}"/>
              </a:ext>
            </a:extLst>
          </p:cNvPr>
          <p:cNvSpPr txBox="1"/>
          <p:nvPr/>
        </p:nvSpPr>
        <p:spPr>
          <a:xfrm>
            <a:off x="483441" y="5160070"/>
            <a:ext cx="4466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运动的时间是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1s.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6" name="yt_shape_148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65fb"/>
              </a:rPr>
              <a:t>则下列结论中不正确的是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0" name="yt_table_148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357301"/>
              </p:ext>
            </p:extLst>
          </p:nvPr>
        </p:nvGraphicFramePr>
        <p:xfrm>
          <a:off x="540047" y="1859435"/>
          <a:ext cx="7179311" cy="950976"/>
        </p:xfrm>
        <a:graphic>
          <a:graphicData uri="http://schemas.openxmlformats.org/drawingml/2006/table">
            <a:tbl>
              <a:tblPr/>
              <a:tblGrid>
                <a:gridCol w="4756786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grpSp>
        <p:nvGrpSpPr>
          <p:cNvPr id="14837" name="yt_shape_14837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905" y="1859435"/>
            <a:ext cx="1592929" cy="1656729"/>
            <a:chOff x="0" y="0"/>
            <a:chExt cx="1592929" cy="1656729"/>
          </a:xfrm>
        </p:grpSpPr>
        <p:pic>
          <p:nvPicPr>
            <p:cNvPr id="2" name="yt_image_148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2929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9" name="yt_shape_14839"/>
            <p:cNvSpPr txBox="1"/>
            <p:nvPr/>
          </p:nvSpPr>
          <p:spPr>
            <a:xfrm>
              <a:off x="263183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842" name="yt_shape_14842"/>
          <p:cNvSpPr txBox="1"/>
          <p:nvPr/>
        </p:nvSpPr>
        <p:spPr>
          <a:xfrm>
            <a:off x="540119" y="35665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小明试卷上的三角形被墨迹污染了一部分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0fee"/>
              </a:rPr>
              <a:t>很快他就根据所学知识画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出一个与试卷原图完全一样的三角形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7d116"/>
              </a:rPr>
              <a:t>那么两个三角形完全一样的依据是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4" name="yt_table_148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427863"/>
              </p:ext>
            </p:extLst>
          </p:nvPr>
        </p:nvGraphicFramePr>
        <p:xfrm>
          <a:off x="540047" y="5998057"/>
          <a:ext cx="8548054" cy="475488"/>
        </p:xfrm>
        <a:graphic>
          <a:graphicData uri="http://schemas.openxmlformats.org/drawingml/2006/table">
            <a:tbl>
              <a:tblPr/>
              <a:tblGrid>
                <a:gridCol w="240379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235299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38633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ASA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SSS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</a:tbl>
          </a:graphicData>
        </a:graphic>
      </p:graphicFrame>
      <p:pic>
        <p:nvPicPr>
          <p:cNvPr id="14843" name="yt_image_14843_skip" title="H_78.1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6431" y="5006152"/>
            <a:ext cx="2897328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164D38-30A0-1A04-2D1B-1B9301C4A5E8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477011-072A-4580-D521-2840792D921C}"/>
              </a:ext>
            </a:extLst>
          </p:cNvPr>
          <p:cNvSpPr txBox="1"/>
          <p:nvPr/>
        </p:nvSpPr>
        <p:spPr>
          <a:xfrm>
            <a:off x="1059708" y="44707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520b"/>
              </a:rPr>
              <a:t>则下列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0" name="yt_table_148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907"/>
              </p:ext>
            </p:extLst>
          </p:nvPr>
        </p:nvGraphicFramePr>
        <p:xfrm>
          <a:off x="540047" y="1859435"/>
          <a:ext cx="7625398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949575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grpSp>
        <p:nvGrpSpPr>
          <p:cNvPr id="14847" name="yt_shape_14847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4723" y="1859435"/>
            <a:ext cx="1435077" cy="1542429"/>
            <a:chOff x="0" y="0"/>
            <a:chExt cx="1435077" cy="1542429"/>
          </a:xfrm>
        </p:grpSpPr>
        <p:pic>
          <p:nvPicPr>
            <p:cNvPr id="3" name="yt_image_1484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5077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9" name="yt_shape_14849"/>
            <p:cNvSpPr txBox="1"/>
            <p:nvPr/>
          </p:nvSpPr>
          <p:spPr>
            <a:xfrm>
              <a:off x="184257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852" name="yt_shape_14852"/>
          <p:cNvSpPr txBox="1"/>
          <p:nvPr/>
        </p:nvSpPr>
        <p:spPr>
          <a:xfrm>
            <a:off x="540119" y="34523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f78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则图中全等的直角三角形有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6" name="yt_table_148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206996"/>
              </p:ext>
            </p:extLst>
          </p:nvPr>
        </p:nvGraphicFramePr>
        <p:xfrm>
          <a:off x="540047" y="441174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p:grpSp>
        <p:nvGrpSpPr>
          <p:cNvPr id="14853" name="yt_shape_14853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2271" y="4411747"/>
            <a:ext cx="1627570" cy="1903617"/>
            <a:chOff x="0" y="0"/>
            <a:chExt cx="1627570" cy="1903617"/>
          </a:xfrm>
        </p:grpSpPr>
        <p:pic>
          <p:nvPicPr>
            <p:cNvPr id="2" name="yt_image_148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757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5" name="yt_shape_14855"/>
            <p:cNvSpPr txBox="1"/>
            <p:nvPr/>
          </p:nvSpPr>
          <p:spPr>
            <a:xfrm>
              <a:off x="28050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87FCDB2-66E8-7DB7-3B57-B1C1141ECF14}"/>
              </a:ext>
            </a:extLst>
          </p:cNvPr>
          <p:cNvSpPr txBox="1"/>
          <p:nvPr/>
        </p:nvSpPr>
        <p:spPr>
          <a:xfrm>
            <a:off x="4412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C657D9-3ABD-1BBE-2990-8F52EEB03D74}"/>
              </a:ext>
            </a:extLst>
          </p:cNvPr>
          <p:cNvSpPr txBox="1"/>
          <p:nvPr/>
        </p:nvSpPr>
        <p:spPr>
          <a:xfrm>
            <a:off x="10708532" y="3880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8" name="yt_shape_14858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859" name="yt_shape_14859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把手机放在一个支架上面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就可以非常方便地使用它观看视频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12b,isEnd"/>
              </a:rPr>
              <a:t>这样做的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数学道理是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863" name="yt_shape_14863"/>
          <p:cNvSpPr txBox="1"/>
          <p:nvPr/>
        </p:nvSpPr>
        <p:spPr>
          <a:xfrm>
            <a:off x="540000" y="42336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60" name="yt_shape_14860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4519" y="2497963"/>
            <a:ext cx="1302960" cy="1685304"/>
            <a:chOff x="0" y="0"/>
            <a:chExt cx="1302960" cy="1685304"/>
          </a:xfrm>
        </p:grpSpPr>
        <p:pic>
          <p:nvPicPr>
            <p:cNvPr id="2" name="yt_image_148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2960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2" name="yt_shape_14862"/>
            <p:cNvSpPr txBox="1"/>
            <p:nvPr/>
          </p:nvSpPr>
          <p:spPr>
            <a:xfrm>
              <a:off x="118199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0178C75-FFA9-5A0B-537B-0C598C7B9DC9}"/>
              </a:ext>
            </a:extLst>
          </p:cNvPr>
          <p:cNvSpPr txBox="1"/>
          <p:nvPr/>
        </p:nvSpPr>
        <p:spPr>
          <a:xfrm>
            <a:off x="2278908" y="181484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三角形具有稳定性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4" name="yt_shape_148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请添加一个条件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14868" name="yt_shape_14868"/>
          <p:cNvSpPr txBox="1"/>
          <p:nvPr/>
        </p:nvSpPr>
        <p:spPr>
          <a:xfrm>
            <a:off x="540000" y="37246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65" name="yt_shape_14865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308" y="2011799"/>
            <a:ext cx="1771383" cy="1662444"/>
            <a:chOff x="0" y="0"/>
            <a:chExt cx="1771383" cy="1662444"/>
          </a:xfrm>
        </p:grpSpPr>
        <p:pic>
          <p:nvPicPr>
            <p:cNvPr id="2" name="yt_image_148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383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7" name="yt_shape_14867"/>
            <p:cNvSpPr txBox="1"/>
            <p:nvPr/>
          </p:nvSpPr>
          <p:spPr>
            <a:xfrm>
              <a:off x="352410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04640A-0495-EBB9-7FD6-EF83139D1104}"/>
              </a:ext>
            </a:extLst>
          </p:cNvPr>
          <p:cNvSpPr txBox="1"/>
          <p:nvPr/>
        </p:nvSpPr>
        <p:spPr>
          <a:xfrm>
            <a:off x="9902082" y="853194"/>
            <a:ext cx="172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6afa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5884A6-087A-96B3-3121-586D86570612}"/>
              </a:ext>
            </a:extLst>
          </p:cNvPr>
          <p:cNvSpPr txBox="1"/>
          <p:nvPr/>
        </p:nvSpPr>
        <p:spPr>
          <a:xfrm>
            <a:off x="450108" y="132868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（答案不唯一）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9" name="yt_shape_14869"/>
          <p:cNvSpPr txBox="1"/>
          <p:nvPr/>
        </p:nvSpPr>
        <p:spPr>
          <a:xfrm>
            <a:off x="540000" y="900000"/>
            <a:ext cx="101582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873" name="yt_shape_14873"/>
          <p:cNvSpPr txBox="1"/>
          <p:nvPr/>
        </p:nvSpPr>
        <p:spPr>
          <a:xfrm>
            <a:off x="540000" y="34856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70" name="yt_shape_14870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256" y="1531667"/>
            <a:ext cx="1417487" cy="1903617"/>
            <a:chOff x="0" y="0"/>
            <a:chExt cx="1417487" cy="1903617"/>
          </a:xfrm>
        </p:grpSpPr>
        <p:pic>
          <p:nvPicPr>
            <p:cNvPr id="2" name="yt_image_1487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7487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2" name="yt_shape_14872"/>
            <p:cNvSpPr txBox="1"/>
            <p:nvPr/>
          </p:nvSpPr>
          <p:spPr>
            <a:xfrm>
              <a:off x="175462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EF326B-30E5-ED6B-A990-2189B9F903A4}"/>
              </a:ext>
            </a:extLst>
          </p:cNvPr>
          <p:cNvSpPr txBox="1"/>
          <p:nvPr/>
        </p:nvSpPr>
        <p:spPr>
          <a:xfrm>
            <a:off x="9701939" y="85319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74" name="yt_shape_14874"/>
              <p:cNvSpPr txBox="1"/>
              <p:nvPr/>
            </p:nvSpPr>
            <p:spPr>
              <a:xfrm>
                <a:off x="540119" y="900000"/>
                <a:ext cx="11492915" cy="1083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（南宁八中单元卷）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5635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4" name="yt_shape_148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083182"/>
              </a:xfrm>
              <a:prstGeom prst="rect">
                <a:avLst/>
              </a:prstGeom>
              <a:blipFill>
                <a:blip r:embed="rId2"/>
                <a:stretch>
                  <a:fillRect l="-1645" t="-5085" b="-9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79" name="yt_shape_14879"/>
          <p:cNvSpPr txBox="1"/>
          <p:nvPr/>
        </p:nvSpPr>
        <p:spPr>
          <a:xfrm>
            <a:off x="540000" y="40260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76" name="yt_shape_14876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324" y="2186334"/>
            <a:ext cx="1729351" cy="1789317"/>
            <a:chOff x="0" y="0"/>
            <a:chExt cx="1729351" cy="1789317"/>
          </a:xfrm>
        </p:grpSpPr>
        <p:pic>
          <p:nvPicPr>
            <p:cNvPr id="2" name="yt_image_1487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9351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8" name="yt_shape_14878"/>
            <p:cNvSpPr txBox="1"/>
            <p:nvPr/>
          </p:nvSpPr>
          <p:spPr>
            <a:xfrm>
              <a:off x="255211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E47B40-14D0-700A-B6EB-22AAB5BF5320}"/>
                  </a:ext>
                </a:extLst>
              </p:cNvPr>
              <p:cNvSpPr txBox="1"/>
              <p:nvPr/>
            </p:nvSpPr>
            <p:spPr>
              <a:xfrm>
                <a:off x="7752184" y="1196752"/>
                <a:ext cx="677608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E47B40-14D0-700A-B6EB-22AAB5BF5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2184" y="1196752"/>
                <a:ext cx="677608" cy="6908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0" name="yt_shape_1488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6f5,isEnd"/>
              </a:rPr>
              <a:t>垂足分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61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881" name="yt_image_14881" title="H_104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5167" y="2491930"/>
            <a:ext cx="168166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45599E-3F88-1738-3B0E-991D8D2C6E60}"/>
              </a:ext>
            </a:extLst>
          </p:cNvPr>
          <p:cNvSpPr txBox="1"/>
          <p:nvPr/>
        </p:nvSpPr>
        <p:spPr>
          <a:xfrm>
            <a:off x="6073034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3" name="yt_shape_14883"/>
          <p:cNvSpPr txBox="1"/>
          <p:nvPr/>
        </p:nvSpPr>
        <p:spPr>
          <a:xfrm>
            <a:off x="540119" y="900000"/>
            <a:ext cx="11492915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da8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885" name="yt_image_14885" title="H_155.5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625173"/>
            <a:ext cx="1523728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51E9A1B-FECF-01BE-F6E4-510D291A5865}"/>
              </a:ext>
            </a:extLst>
          </p:cNvPr>
          <p:cNvSpPr txBox="1"/>
          <p:nvPr/>
        </p:nvSpPr>
        <p:spPr>
          <a:xfrm>
            <a:off x="407368" y="2353551"/>
            <a:ext cx="830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8E79E4-1303-9D7C-C254-E300A4B846D6}"/>
                  </a:ext>
                </a:extLst>
              </p:cNvPr>
              <p:cNvSpPr txBox="1"/>
              <p:nvPr/>
            </p:nvSpPr>
            <p:spPr>
              <a:xfrm>
                <a:off x="407368" y="2829039"/>
                <a:ext cx="54976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8E79E4-1303-9D7C-C254-E300A4B846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29039"/>
                <a:ext cx="5497639" cy="1154189"/>
              </a:xfrm>
              <a:prstGeom prst="rect">
                <a:avLst/>
              </a:prstGeom>
              <a:blipFill>
                <a:blip r:embed="rId3"/>
                <a:stretch>
                  <a:fillRect l="-1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D0FA03-F916-3C6D-9229-5DBED6C0FCA2}"/>
              </a:ext>
            </a:extLst>
          </p:cNvPr>
          <p:cNvSpPr txBox="1"/>
          <p:nvPr/>
        </p:nvSpPr>
        <p:spPr>
          <a:xfrm>
            <a:off x="407368" y="3889616"/>
            <a:ext cx="457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DFD044-7332-B4AF-F75A-F7583420B531}"/>
              </a:ext>
            </a:extLst>
          </p:cNvPr>
          <p:cNvSpPr txBox="1"/>
          <p:nvPr/>
        </p:nvSpPr>
        <p:spPr>
          <a:xfrm>
            <a:off x="407368" y="4365104"/>
            <a:ext cx="7271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1022</Words>
  <Application>Microsoft Office PowerPoint</Application>
  <PresentationFormat>宽屏</PresentationFormat>
  <Paragraphs>94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,isEnd</vt:lpstr>
      <vt:lpstr>_⨹_1_15855</vt:lpstr>
      <vt:lpstr>_⨹_1_3fb92</vt:lpstr>
      <vt:lpstr>_⨹_1_5f93c</vt:lpstr>
      <vt:lpstr>_⨹_1_6afaf</vt:lpstr>
      <vt:lpstr>_⨹_1_6f788</vt:lpstr>
      <vt:lpstr>_⨹_1_70c27</vt:lpstr>
      <vt:lpstr>_⨹_1_7761e,isEnd</vt:lpstr>
      <vt:lpstr>_⨹_1_85635,isEnd</vt:lpstr>
      <vt:lpstr>_⨹_1_9da84</vt:lpstr>
      <vt:lpstr>_⨹_1_c2b6e</vt:lpstr>
      <vt:lpstr>_⨹_1_d3045</vt:lpstr>
      <vt:lpstr>_⨹_11_265fb</vt:lpstr>
      <vt:lpstr>_⨹_11_70fee</vt:lpstr>
      <vt:lpstr>_⨹_15_7d116</vt:lpstr>
      <vt:lpstr>_⨹_2_3eca8</vt:lpstr>
      <vt:lpstr>_⨹_3_2c6f5,isEnd</vt:lpstr>
      <vt:lpstr>_⨹_3_3658b</vt:lpstr>
      <vt:lpstr>_⨹_3_d520b</vt:lpstr>
      <vt:lpstr>_⨹_4_4b0a8</vt:lpstr>
      <vt:lpstr>_⨹_4_4b12b,isEnd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2024-05-13T07:38:03Z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