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970" y="346"/>
      </p:cViewPr>
      <p:guideLst>
        <p:guide orient="horz" pos="2128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132455"/>
            <a:ext cx="11665296" cy="567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0785" y="4488180"/>
            <a:ext cx="31584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580" y="5271603"/>
            <a:ext cx="2380403" cy="3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7935" y="6004560"/>
            <a:ext cx="23412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1432"/>
            <a:ext cx="10800000" cy="491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220" y="1437982"/>
            <a:ext cx="4618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550" y="2391117"/>
            <a:ext cx="494347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30917"/>
            <a:ext cx="942657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799672"/>
            <a:ext cx="1084516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7" y="1124745"/>
            <a:ext cx="4519301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4177547"/>
            <a:ext cx="628571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0425" y="4130040"/>
            <a:ext cx="18999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5150660"/>
            <a:ext cx="1038095" cy="44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565" y="1115695"/>
            <a:ext cx="37719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9047" y="2201280"/>
            <a:ext cx="790476" cy="4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3230445"/>
            <a:ext cx="800000" cy="4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428" y="3230445"/>
            <a:ext cx="790476" cy="4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6666" y="4250081"/>
            <a:ext cx="780952" cy="4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388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915" y="2837815"/>
            <a:ext cx="34302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700" y="3742690"/>
            <a:ext cx="44005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2700" y="4437380"/>
            <a:ext cx="37503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8210" y="5372100"/>
            <a:ext cx="44831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82700" y="5961380"/>
            <a:ext cx="74739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9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2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9360" y="2875280"/>
            <a:ext cx="43180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590" y="3733165"/>
            <a:ext cx="51047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2215" y="4557395"/>
            <a:ext cx="22682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88415" y="5406390"/>
            <a:ext cx="89820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88415" y="6188710"/>
            <a:ext cx="836549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9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0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5550" y="3695700"/>
            <a:ext cx="62204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7295" y="4518660"/>
            <a:ext cx="48780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3970" y="5412105"/>
            <a:ext cx="539813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61798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40" y="1978660"/>
            <a:ext cx="71221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54325"/>
            <a:ext cx="57613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5340" y="3827145"/>
            <a:ext cx="8836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15340" y="4784725"/>
            <a:ext cx="870394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032927"/>
            <a:ext cx="2993609" cy="2150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24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9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170" y="2812415"/>
            <a:ext cx="594106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750" y="4481195"/>
            <a:ext cx="522795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170" y="5320030"/>
            <a:ext cx="25685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50315" y="6149975"/>
            <a:ext cx="549465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40" y="2049183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30" y="2325593"/>
            <a:ext cx="29806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5" y="3250153"/>
            <a:ext cx="82238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730" y="4175348"/>
            <a:ext cx="10228580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721" y="1028938"/>
            <a:ext cx="2288903" cy="284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2024-05-12T13:16:39Z</dcterms:created>
  <dcterms:modified xsi:type="dcterms:W3CDTF">2024-05-13T05:20:25Z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