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52" r:id="rId4"/>
    <p:sldId id="350" r:id="rId5"/>
    <p:sldId id="349" r:id="rId6"/>
    <p:sldId id="348" r:id="rId7"/>
    <p:sldId id="347" r:id="rId8"/>
    <p:sldId id="346" r:id="rId9"/>
    <p:sldId id="345" r:id="rId10"/>
    <p:sldId id="344" r:id="rId11"/>
    <p:sldId id="343" r:id="rId12"/>
    <p:sldId id="342" r:id="rId13"/>
    <p:sldId id="341" r:id="rId14"/>
    <p:sldId id="340" r:id="rId15"/>
    <p:sldId id="338" r:id="rId16"/>
    <p:sldId id="337" r:id="rId17"/>
    <p:sldId id="336" r:id="rId18"/>
    <p:sldId id="335" r:id="rId19"/>
    <p:sldId id="334" r:id="rId20"/>
    <p:sldId id="333" r:id="rId21"/>
    <p:sldId id="332" r:id="rId22"/>
    <p:sldId id="330" r:id="rId23"/>
    <p:sldId id="328" r:id="rId24"/>
    <p:sldId id="327" r:id="rId25"/>
    <p:sldId id="326" r:id="rId26"/>
    <p:sldId id="325" r:id="rId27"/>
  </p:sldIdLst>
  <p:sldSz cx="12192000" cy="6858000"/>
  <p:notesSz cx="6858000" cy="9144000"/>
  <p:custDataLst>
    <p:tags r:id="rId2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46" userDrawn="1">
          <p15:clr>
            <a:srgbClr val="A4A3A4"/>
          </p15:clr>
        </p15:guide>
        <p15:guide id="2" pos="388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>
        <p:scale>
          <a:sx n="70" d="100"/>
          <a:sy n="70" d="100"/>
        </p:scale>
        <p:origin x="902" y="312"/>
      </p:cViewPr>
      <p:guideLst>
        <p:guide orient="horz" pos="2246"/>
        <p:guide pos="388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2.xml"/><Relationship Id="rId4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3.xml"/><Relationship Id="rId4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tags" Target="../tags/tag16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15.xml"/><Relationship Id="rId1" Type="http://schemas.openxmlformats.org/officeDocument/2006/relationships/tags" Target="../tags/tag14.xml"/><Relationship Id="rId6" Type="http://schemas.openxmlformats.org/officeDocument/2006/relationships/tags" Target="../tags/tag19.xml"/><Relationship Id="rId5" Type="http://schemas.openxmlformats.org/officeDocument/2006/relationships/tags" Target="../tags/tag18.xml"/><Relationship Id="rId10" Type="http://schemas.openxmlformats.org/officeDocument/2006/relationships/image" Target="../media/image18.png"/><Relationship Id="rId4" Type="http://schemas.openxmlformats.org/officeDocument/2006/relationships/tags" Target="../tags/tag17.xml"/><Relationship Id="rId9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0.xml"/><Relationship Id="rId4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1.xml"/><Relationship Id="rId4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2.xml"/><Relationship Id="rId4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tags" Target="../tags/tag25.xml"/><Relationship Id="rId7" Type="http://schemas.openxmlformats.org/officeDocument/2006/relationships/image" Target="../media/image29.png"/><Relationship Id="rId2" Type="http://schemas.openxmlformats.org/officeDocument/2006/relationships/tags" Target="../tags/tag24.xml"/><Relationship Id="rId1" Type="http://schemas.openxmlformats.org/officeDocument/2006/relationships/tags" Target="../tags/tag23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27.xml"/><Relationship Id="rId4" Type="http://schemas.openxmlformats.org/officeDocument/2006/relationships/tags" Target="../tags/tag26.xml"/><Relationship Id="rId9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8.xml"/><Relationship Id="rId4" Type="http://schemas.openxmlformats.org/officeDocument/2006/relationships/image" Target="../media/image33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9.xml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0.xml"/><Relationship Id="rId4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.xml"/><Relationship Id="rId1" Type="http://schemas.openxmlformats.org/officeDocument/2006/relationships/tags" Target="../tags/tag5.xml"/><Relationship Id="rId6" Type="http://schemas.openxmlformats.org/officeDocument/2006/relationships/image" Target="../media/image5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image" Target="../media/image7.png"/><Relationship Id="rId5" Type="http://schemas.openxmlformats.org/officeDocument/2006/relationships/image" Target="../media/image9.png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9.xml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0.xml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1.xml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459355" y="2959735"/>
            <a:ext cx="7272655" cy="9385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166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681990" y="1191260"/>
            <a:ext cx="4866640" cy="1964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834390" y="3382010"/>
            <a:ext cx="4590415" cy="537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207645" y="4226560"/>
            <a:ext cx="3427095" cy="434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356870" y="5053330"/>
            <a:ext cx="10384790" cy="1322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8" grpId="0" bldLvl="0" animBg="1"/>
      <p:bldP spid="21" grpId="0" bldLvl="0" animBg="1"/>
      <p:bldP spid="22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8775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3895" y="1045210"/>
            <a:ext cx="4398645" cy="492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3895" y="1715135"/>
            <a:ext cx="4207510" cy="559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485140" y="2552700"/>
            <a:ext cx="4663440" cy="450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83895" y="3315970"/>
            <a:ext cx="6468745" cy="405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683895" y="3956050"/>
            <a:ext cx="7785735" cy="493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485140" y="4706620"/>
            <a:ext cx="3874135" cy="470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683895" y="5401945"/>
            <a:ext cx="9735820" cy="502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white">
          <a:xfrm>
            <a:off x="683895" y="6129655"/>
            <a:ext cx="2943225" cy="476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444" b="55964"/>
          <a:stretch>
            <a:fillRect/>
          </a:stretch>
        </p:blipFill>
        <p:spPr>
          <a:xfrm>
            <a:off x="7032104" y="815870"/>
            <a:ext cx="4992037" cy="20586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  <p:bldP spid="14" grpId="0" bldLvl="0" animBg="1"/>
      <p:bldP spid="16" grpId="0" bldLvl="0" animBg="1"/>
      <p:bldP spid="22" grpId="0" bldLvl="0" animBg="1"/>
      <p:bldP spid="30" grpId="0" bldLvl="0" animBg="1"/>
      <p:bldP spid="33" grpId="0" bldLvl="0" animBg="1"/>
      <p:bldP spid="38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190" y="691965"/>
            <a:ext cx="10081350" cy="55059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036" r="6502" b="52350"/>
          <a:stretch>
            <a:fillRect/>
          </a:stretch>
        </p:blipFill>
        <p:spPr>
          <a:xfrm>
            <a:off x="10272464" y="2564904"/>
            <a:ext cx="1734820" cy="22047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23"/>
          <a:stretch/>
        </p:blipFill>
        <p:spPr>
          <a:xfrm>
            <a:off x="720090" y="972185"/>
            <a:ext cx="8832294" cy="57600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8975" y="1062990"/>
            <a:ext cx="3916045" cy="454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89940" y="1686560"/>
            <a:ext cx="2506980" cy="454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89940" y="2411095"/>
            <a:ext cx="2881630" cy="429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789940" y="2949575"/>
            <a:ext cx="3220085" cy="454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688975" y="3629025"/>
            <a:ext cx="3620135" cy="437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789940" y="4329430"/>
            <a:ext cx="3105150" cy="399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629285" y="4946650"/>
            <a:ext cx="4052570" cy="437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789940" y="5711190"/>
            <a:ext cx="5042535" cy="327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789940" y="6306820"/>
            <a:ext cx="4676775" cy="454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bldLvl="0" animBg="1"/>
      <p:bldP spid="12" grpId="0" bldLvl="0" animBg="1"/>
      <p:bldP spid="16" grpId="0" bldLvl="0" animBg="1"/>
      <p:bldP spid="19" grpId="0" bldLvl="0" animBg="1"/>
      <p:bldP spid="23" grpId="0" bldLvl="0" animBg="1"/>
      <p:bldP spid="28" grpId="0" bldLvl="0" animBg="1"/>
      <p:bldP spid="32" grpId="0" bldLvl="0" animBg="1"/>
      <p:bldP spid="35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8723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225550"/>
            <a:ext cx="4721225" cy="522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6365" y="1749875"/>
            <a:ext cx="10800000" cy="31644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2" name="矩形 11"/>
          <p:cNvSpPr/>
          <p:nvPr>
            <p:custDataLst>
              <p:tags r:id="rId2"/>
            </p:custDataLst>
          </p:nvPr>
        </p:nvSpPr>
        <p:spPr bwMode="white">
          <a:xfrm>
            <a:off x="808355" y="1883410"/>
            <a:ext cx="3707130" cy="520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3"/>
            </p:custDataLst>
          </p:nvPr>
        </p:nvSpPr>
        <p:spPr bwMode="white">
          <a:xfrm>
            <a:off x="720090" y="2558415"/>
            <a:ext cx="5130800" cy="709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>
            <p:custDataLst>
              <p:tags r:id="rId4"/>
            </p:custDataLst>
          </p:nvPr>
        </p:nvSpPr>
        <p:spPr bwMode="white">
          <a:xfrm>
            <a:off x="808355" y="3415030"/>
            <a:ext cx="5408930" cy="558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>
            <p:custDataLst>
              <p:tags r:id="rId5"/>
            </p:custDataLst>
          </p:nvPr>
        </p:nvSpPr>
        <p:spPr bwMode="white">
          <a:xfrm>
            <a:off x="808355" y="4294505"/>
            <a:ext cx="6136640" cy="682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036" r="6502" b="52350"/>
          <a:stretch>
            <a:fillRect/>
          </a:stretch>
        </p:blipFill>
        <p:spPr>
          <a:xfrm>
            <a:off x="9624392" y="1741293"/>
            <a:ext cx="2382892" cy="30283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2" grpId="0" bldLvl="0" animBg="1"/>
      <p:bldP spid="14" grpId="0" bldLvl="0" animBg="1"/>
      <p:bldP spid="15" grpId="0" bldLvl="0" animBg="1"/>
      <p:bldP spid="16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522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086485"/>
            <a:ext cx="3852545" cy="419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32765" y="1818005"/>
            <a:ext cx="3108325" cy="554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1990" y="2644140"/>
            <a:ext cx="3689350" cy="531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81990" y="3442335"/>
            <a:ext cx="5150485" cy="994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681990" y="4731385"/>
            <a:ext cx="4937125" cy="440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036" r="6502" b="52350"/>
          <a:stretch>
            <a:fillRect/>
          </a:stretch>
        </p:blipFill>
        <p:spPr>
          <a:xfrm>
            <a:off x="8904312" y="1541780"/>
            <a:ext cx="2376264" cy="30199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1" grpId="0" bldLvl="0" animBg="1"/>
      <p:bldP spid="16" grpId="0" bldLvl="0" animBg="1"/>
      <p:bldP spid="19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174" y="764704"/>
            <a:ext cx="10297314" cy="42224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048328" y="4437112"/>
            <a:ext cx="2880320" cy="209016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0278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5422" y="1067135"/>
            <a:ext cx="4313569" cy="3978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50545" y="1718945"/>
            <a:ext cx="5077460" cy="1213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685422" y="3263891"/>
            <a:ext cx="2178395" cy="3286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/>
        </p:nvSpPr>
        <p:spPr bwMode="white">
          <a:xfrm>
            <a:off x="480695" y="3898900"/>
            <a:ext cx="7930515" cy="546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5" name="矩形 44"/>
          <p:cNvSpPr/>
          <p:nvPr/>
        </p:nvSpPr>
        <p:spPr bwMode="white">
          <a:xfrm>
            <a:off x="685165" y="4727575"/>
            <a:ext cx="2291080" cy="387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7" name="矩形 46"/>
          <p:cNvSpPr/>
          <p:nvPr/>
        </p:nvSpPr>
        <p:spPr bwMode="white">
          <a:xfrm>
            <a:off x="685165" y="5396865"/>
            <a:ext cx="6594475" cy="470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0" name="矩形 49"/>
          <p:cNvSpPr/>
          <p:nvPr/>
        </p:nvSpPr>
        <p:spPr bwMode="white">
          <a:xfrm>
            <a:off x="685165" y="6231890"/>
            <a:ext cx="2247265" cy="396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6108382" y="1014839"/>
            <a:ext cx="3732034" cy="270822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36" grpId="0" animBg="1"/>
      <p:bldP spid="39" grpId="0" bldLvl="0" animBg="1"/>
      <p:bldP spid="45" grpId="0" bldLvl="0" animBg="1"/>
      <p:bldP spid="47" grpId="0" bldLvl="0" animBg="1"/>
      <p:bldP spid="50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545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212215"/>
            <a:ext cx="10478135" cy="1303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90" y="2886075"/>
            <a:ext cx="6922135" cy="410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1990" y="3714750"/>
            <a:ext cx="2495550" cy="410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81990" y="4475480"/>
            <a:ext cx="4994275" cy="479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81904" y="5383495"/>
            <a:ext cx="7619047" cy="4382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107" b="52343"/>
          <a:stretch/>
        </p:blipFill>
        <p:spPr>
          <a:xfrm>
            <a:off x="8300950" y="2988895"/>
            <a:ext cx="3817649" cy="23294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  <p:bldP spid="13" grpId="0" bldLvl="0" animBg="1"/>
      <p:bldP spid="14" grpId="0" bldLvl="0" animBg="1"/>
      <p:bldP spid="1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352" y="548680"/>
            <a:ext cx="9937021" cy="47616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904312" y="4365104"/>
            <a:ext cx="3132091" cy="232430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692600"/>
            <a:ext cx="10513333" cy="45918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7680177" y="4232179"/>
            <a:ext cx="1663682" cy="25091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12"/>
            <a:ext cx="10800000" cy="57351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681990" y="1078832"/>
            <a:ext cx="6725920" cy="491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1990" y="2032602"/>
            <a:ext cx="6185535" cy="897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740410" y="3248627"/>
            <a:ext cx="4429125" cy="550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681991" y="4117307"/>
            <a:ext cx="5630033" cy="1030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278130" y="5564472"/>
            <a:ext cx="11194415" cy="967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447927" y="4437112"/>
            <a:ext cx="2232249" cy="710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3" grpId="0" bldLvl="0" animBg="1"/>
      <p:bldP spid="17" grpId="0" bldLvl="0" animBg="1"/>
      <p:bldP spid="21" grpId="0" bldLvl="0" animBg="1"/>
      <p:bldP spid="29" grpId="0" bldLvl="0" animBg="1"/>
      <p:bldP spid="11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107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434975" y="932180"/>
            <a:ext cx="10800715" cy="2456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3825" y="2873190"/>
            <a:ext cx="10800000" cy="31818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0" name="矩形 19"/>
          <p:cNvSpPr/>
          <p:nvPr>
            <p:custDataLst>
              <p:tags r:id="rId2"/>
            </p:custDataLst>
          </p:nvPr>
        </p:nvSpPr>
        <p:spPr bwMode="white">
          <a:xfrm>
            <a:off x="695325" y="3082925"/>
            <a:ext cx="3248025" cy="524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>
            <p:custDataLst>
              <p:tags r:id="rId3"/>
            </p:custDataLst>
          </p:nvPr>
        </p:nvSpPr>
        <p:spPr bwMode="white">
          <a:xfrm>
            <a:off x="805815" y="3872865"/>
            <a:ext cx="4309110" cy="476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>
            <p:custDataLst>
              <p:tags r:id="rId4"/>
            </p:custDataLst>
          </p:nvPr>
        </p:nvSpPr>
        <p:spPr bwMode="white">
          <a:xfrm>
            <a:off x="805815" y="4686935"/>
            <a:ext cx="6570345" cy="434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>
            <p:custDataLst>
              <p:tags r:id="rId5"/>
            </p:custDataLst>
          </p:nvPr>
        </p:nvSpPr>
        <p:spPr bwMode="white">
          <a:xfrm>
            <a:off x="805729" y="5445341"/>
            <a:ext cx="2457142" cy="4667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832304" y="3872865"/>
            <a:ext cx="3132091" cy="232430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20" grpId="0" bldLvl="0" animBg="1"/>
      <p:bldP spid="21" grpId="0" bldLvl="0" animBg="1"/>
      <p:bldP spid="22" grpId="0" bldLvl="0" animBg="1"/>
      <p:bldP spid="23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6561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5165" y="1028700"/>
            <a:ext cx="9094470" cy="526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00380" y="1833245"/>
            <a:ext cx="2516505" cy="501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0" y="2486660"/>
            <a:ext cx="5520055" cy="592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85165" y="3234690"/>
            <a:ext cx="4409440" cy="417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450850" y="3841750"/>
            <a:ext cx="6607175" cy="591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685165" y="4721860"/>
            <a:ext cx="2270760" cy="417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685165" y="5365750"/>
            <a:ext cx="5410200" cy="417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685200" y="6062030"/>
            <a:ext cx="5628793" cy="4176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16280" y="2507822"/>
            <a:ext cx="3132091" cy="232430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1" grpId="0" bldLvl="0" animBg="1"/>
      <p:bldP spid="14" grpId="0" bldLvl="0" animBg="1"/>
      <p:bldP spid="17" grpId="0" bldLvl="0" animBg="1"/>
      <p:bldP spid="22" grpId="0" bldLvl="0" animBg="1"/>
      <p:bldP spid="27" grpId="0" bldLvl="0" animBg="1"/>
      <p:bldP spid="28" grpId="0" bldLvl="0" animBg="1"/>
      <p:bldP spid="31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45" y="764990"/>
            <a:ext cx="10800000" cy="40873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976320" y="4310341"/>
            <a:ext cx="2882305" cy="237049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2"/>
          <a:stretch/>
        </p:blipFill>
        <p:spPr>
          <a:xfrm>
            <a:off x="720090" y="836712"/>
            <a:ext cx="8976310" cy="57600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4" name="矩形 13"/>
          <p:cNvSpPr/>
          <p:nvPr/>
        </p:nvSpPr>
        <p:spPr bwMode="white">
          <a:xfrm>
            <a:off x="688340" y="916722"/>
            <a:ext cx="5034915" cy="1078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487680" y="2279432"/>
            <a:ext cx="3838575" cy="441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white">
          <a:xfrm>
            <a:off x="799465" y="2915067"/>
            <a:ext cx="2029460" cy="365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1" name="矩形 50"/>
          <p:cNvSpPr/>
          <p:nvPr/>
        </p:nvSpPr>
        <p:spPr bwMode="white">
          <a:xfrm>
            <a:off x="378460" y="3577372"/>
            <a:ext cx="5481320" cy="1073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9" name="矩形 58"/>
          <p:cNvSpPr/>
          <p:nvPr/>
        </p:nvSpPr>
        <p:spPr bwMode="white">
          <a:xfrm>
            <a:off x="799269" y="4859006"/>
            <a:ext cx="5509251" cy="3649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1" name="矩形 60"/>
          <p:cNvSpPr/>
          <p:nvPr/>
        </p:nvSpPr>
        <p:spPr bwMode="white">
          <a:xfrm>
            <a:off x="799465" y="5517297"/>
            <a:ext cx="8655685" cy="1130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5" name="矩形 64"/>
          <p:cNvSpPr/>
          <p:nvPr/>
        </p:nvSpPr>
        <p:spPr bwMode="white">
          <a:xfrm>
            <a:off x="688292" y="6183965"/>
            <a:ext cx="3115303" cy="3014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47928" y="806035"/>
            <a:ext cx="3744416" cy="313504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20" grpId="0" bldLvl="0" animBg="1"/>
      <p:bldP spid="37" grpId="0" bldLvl="0" animBg="1"/>
      <p:bldP spid="51" grpId="0" bldLvl="0" animBg="1"/>
      <p:bldP spid="59" grpId="0" animBg="1"/>
      <p:bldP spid="61" grpId="0" bldLvl="0" animBg="1"/>
      <p:bldP spid="6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704"/>
            <a:ext cx="10800000" cy="46938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984131"/>
            <a:ext cx="4542857" cy="429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90" y="1478629"/>
            <a:ext cx="7461885" cy="791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90" y="2362549"/>
            <a:ext cx="8053070" cy="597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1990" y="3204559"/>
            <a:ext cx="5958205" cy="488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81904" y="4084741"/>
            <a:ext cx="5485714" cy="4006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81904" y="4857508"/>
            <a:ext cx="4933333" cy="4006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777" t="420" r="4923" b="41946"/>
          <a:stretch/>
        </p:blipFill>
        <p:spPr>
          <a:xfrm>
            <a:off x="8143875" y="3109067"/>
            <a:ext cx="3816424" cy="33197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328248" y="3087363"/>
            <a:ext cx="3632051" cy="304096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  <p:bldP spid="10" grpId="0" bldLvl="0" animBg="1"/>
      <p:bldP spid="12" grpId="0" bldLvl="0" animBg="1"/>
      <p:bldP spid="15" grpId="0" animBg="1"/>
      <p:bldP spid="1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218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805815" y="1123315"/>
            <a:ext cx="8229600" cy="421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90" y="1877695"/>
            <a:ext cx="7745095" cy="430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05815" y="2593975"/>
            <a:ext cx="5869305" cy="487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805815" y="3432810"/>
            <a:ext cx="9921240" cy="1304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777" t="420" r="4923" b="41946"/>
          <a:stretch/>
        </p:blipFill>
        <p:spPr>
          <a:xfrm>
            <a:off x="8167256" y="4346382"/>
            <a:ext cx="2753280" cy="23949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  <p:bldP spid="12" grpId="0" bldLvl="0" animBg="1"/>
      <p:bldP spid="1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6713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4799856" y="2996952"/>
            <a:ext cx="2025650" cy="29222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031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172845"/>
            <a:ext cx="9912985" cy="523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04" y="1953652"/>
            <a:ext cx="2647619" cy="4384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90" y="2691130"/>
            <a:ext cx="8943975" cy="1229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805714" y="4136162"/>
            <a:ext cx="6276190" cy="400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805815" y="4752340"/>
            <a:ext cx="6042025" cy="508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0889"/>
          <a:stretch>
            <a:fillRect/>
          </a:stretch>
        </p:blipFill>
        <p:spPr>
          <a:xfrm>
            <a:off x="9793963" y="3337521"/>
            <a:ext cx="2051050" cy="28676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1" name="图片 10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9793962" y="3454077"/>
            <a:ext cx="1894036" cy="285661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animBg="1"/>
      <p:bldP spid="10" grpId="0" bldLvl="0" animBg="1"/>
      <p:bldP spid="15" grpId="0" animBg="1"/>
      <p:bldP spid="1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006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122680"/>
            <a:ext cx="8891905" cy="478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04" y="1886396"/>
            <a:ext cx="4828571" cy="4190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72440" y="2575560"/>
            <a:ext cx="4682490" cy="492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31190" y="3296285"/>
            <a:ext cx="7359650" cy="518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681990" y="3868420"/>
            <a:ext cx="8463915" cy="580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681990" y="4635500"/>
            <a:ext cx="4605655" cy="556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681990" y="5399405"/>
            <a:ext cx="2419350" cy="478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108" r="35553" b="-130"/>
          <a:stretch>
            <a:fillRect/>
          </a:stretch>
        </p:blipFill>
        <p:spPr>
          <a:xfrm>
            <a:off x="9624060" y="1701165"/>
            <a:ext cx="2395220" cy="31146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3" name="图片 12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9836004" y="1886396"/>
            <a:ext cx="2025650" cy="29222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animBg="1"/>
      <p:bldP spid="12" grpId="0" bldLvl="0" animBg="1"/>
      <p:bldP spid="17" grpId="0" bldLvl="0" animBg="1"/>
      <p:bldP spid="21" grpId="0" bldLvl="0" animBg="1"/>
      <p:bldP spid="26" grpId="0" bldLvl="0" animBg="1"/>
      <p:bldP spid="32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054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904" r="4680" b="59847"/>
          <a:stretch>
            <a:fillRect/>
          </a:stretch>
        </p:blipFill>
        <p:spPr>
          <a:xfrm>
            <a:off x="6311900" y="4437380"/>
            <a:ext cx="4392205" cy="23126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88785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688340" y="965835"/>
            <a:ext cx="4069080" cy="547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8340" y="1715135"/>
            <a:ext cx="3999865" cy="473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806450" y="2357755"/>
            <a:ext cx="2233930" cy="522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806450" y="2977515"/>
            <a:ext cx="3920490" cy="473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434340" y="3620135"/>
            <a:ext cx="3124835" cy="516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806450" y="4348480"/>
            <a:ext cx="4438015" cy="374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806450" y="4956810"/>
            <a:ext cx="2933700" cy="401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688340" y="5561965"/>
            <a:ext cx="6835775" cy="495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/>
        </p:nvSpPr>
        <p:spPr bwMode="white">
          <a:xfrm>
            <a:off x="445135" y="6243955"/>
            <a:ext cx="2359660" cy="378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9" grpId="0" bldLvl="0" animBg="1"/>
      <p:bldP spid="13" grpId="0" bldLvl="0" animBg="1"/>
      <p:bldP spid="17" grpId="0" bldLvl="0" animBg="1"/>
      <p:bldP spid="22" grpId="0" bldLvl="0" animBg="1"/>
      <p:bldP spid="25" grpId="0" bldLvl="0" animBg="1"/>
      <p:bldP spid="29" grpId="0" bldLvl="0" animBg="1"/>
      <p:bldP spid="33" grpId="0" bldLvl="0" animBg="1"/>
      <p:bldP spid="40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572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681990" y="1028065"/>
            <a:ext cx="7171055" cy="467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565150" y="1784350"/>
            <a:ext cx="8042275" cy="483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681904" y="2629190"/>
            <a:ext cx="5400000" cy="4000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681990" y="3390900"/>
            <a:ext cx="2352675" cy="409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904" r="4680" b="59847"/>
          <a:stretch>
            <a:fillRect/>
          </a:stretch>
        </p:blipFill>
        <p:spPr>
          <a:xfrm>
            <a:off x="6240016" y="3861048"/>
            <a:ext cx="4392205" cy="23126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4" grpId="0" bldLvl="0" animBg="1"/>
      <p:bldP spid="19" grpId="0" animBg="1"/>
      <p:bldP spid="21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815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444" b="55964"/>
          <a:stretch>
            <a:fillRect/>
          </a:stretch>
        </p:blipFill>
        <p:spPr>
          <a:xfrm>
            <a:off x="3228430" y="4293235"/>
            <a:ext cx="5784125" cy="23852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0</Words>
  <Application>Microsoft Office PowerPoint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29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63</cp:revision>
  <dcterms:created xsi:type="dcterms:W3CDTF">2024-05-12T15:23:11Z</dcterms:created>
  <dcterms:modified xsi:type="dcterms:W3CDTF">2024-05-13T06:11:03Z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2052-6.7.0.8823</vt:lpwstr>
  </property>
  <property fmtid="{D5CDD505-2E9C-101B-9397-08002B2CF9AE}" pid="3" name="ICV">
    <vt:lpwstr>0803F182AC044BA3913AF2E555CD301E</vt:lpwstr>
  </property>
</Properties>
</file>