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5" r:id="rId7"/>
    <p:sldId id="316" r:id="rId8"/>
    <p:sldId id="318" r:id="rId9"/>
    <p:sldId id="320" r:id="rId10"/>
    <p:sldId id="321" r:id="rId11"/>
    <p:sldId id="322" r:id="rId12"/>
    <p:sldId id="323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1" name="yt_shape_1233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30" name="yt_image_1233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3" name="yt_shape_12333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全等图形的认识</a:t>
            </a:r>
          </a:p>
        </p:txBody>
      </p:sp>
      <p:sp>
        <p:nvSpPr>
          <p:cNvPr id="12334" name="yt_shape_12334"/>
          <p:cNvSpPr txBox="1"/>
          <p:nvPr/>
        </p:nvSpPr>
        <p:spPr>
          <a:xfrm>
            <a:off x="540000" y="1977370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下列各组的两个图形属于全等图形的是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35" name="yt_image_1233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85618"/>
            <a:ext cx="993988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6" name="yt_image_1233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3988" y="2675331"/>
            <a:ext cx="917470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7" name="yt_image_1233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1458" y="2718765"/>
            <a:ext cx="911781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8" name="yt_image_1233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3239" y="2609037"/>
            <a:ext cx="907047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1" name="yt_shape_12341"/>
          <p:cNvSpPr txBox="1"/>
          <p:nvPr/>
        </p:nvSpPr>
        <p:spPr>
          <a:xfrm>
            <a:off x="836960" y="314624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342" name="yt_shape_12342"/>
          <p:cNvSpPr txBox="1"/>
          <p:nvPr/>
        </p:nvSpPr>
        <p:spPr>
          <a:xfrm>
            <a:off x="2161096" y="314624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343" name="yt_shape_12343"/>
          <p:cNvSpPr txBox="1"/>
          <p:nvPr/>
        </p:nvSpPr>
        <p:spPr>
          <a:xfrm>
            <a:off x="3435721" y="314624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344" name="yt_shape_12344"/>
          <p:cNvSpPr txBox="1"/>
          <p:nvPr/>
        </p:nvSpPr>
        <p:spPr>
          <a:xfrm>
            <a:off x="4696728" y="314624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2345" name="yt_shape_12345"/>
          <p:cNvSpPr txBox="1"/>
          <p:nvPr/>
        </p:nvSpPr>
        <p:spPr>
          <a:xfrm>
            <a:off x="540000" y="3658992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6" name="yt_table_123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003059"/>
              </p:ext>
            </p:extLst>
          </p:nvPr>
        </p:nvGraphicFramePr>
        <p:xfrm>
          <a:off x="540047" y="4138295"/>
          <a:ext cx="6138863" cy="1901952"/>
        </p:xfrm>
        <a:graphic>
          <a:graphicData uri="http://schemas.openxmlformats.org/drawingml/2006/table">
            <a:tbl>
              <a:tblPr/>
              <a:tblGrid>
                <a:gridCol w="61388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能够完全重合的两个图形称为全等形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全等形的形状和大小都相同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所有正方形都是全等形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形状和大小都相同的两个图形是全等形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pic>
        <p:nvPicPr>
          <p:cNvPr id="3" name="yt_shape_1715439650179">
            <a:extLst>
              <a:ext uri="{FF2B5EF4-FFF2-40B4-BE49-F238E27FC236}">
                <a16:creationId xmlns:a16="http://schemas.microsoft.com/office/drawing/2014/main" id="{5B97262D-89E9-D5F1-DEC5-2DF9355ECC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F6DF06-8E6C-8CEC-F0F6-DA3E0C9A7411}"/>
              </a:ext>
            </a:extLst>
          </p:cNvPr>
          <p:cNvSpPr txBox="1"/>
          <p:nvPr/>
        </p:nvSpPr>
        <p:spPr>
          <a:xfrm>
            <a:off x="65459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E51E7B-6B87-A5B3-EE45-AB29685318E0}"/>
              </a:ext>
            </a:extLst>
          </p:cNvPr>
          <p:cNvSpPr txBox="1"/>
          <p:nvPr/>
        </p:nvSpPr>
        <p:spPr>
          <a:xfrm>
            <a:off x="4107589" y="36121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（宿州外国语学校单元卷）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8a4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57a31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2cm.</a:t>
            </a:r>
          </a:p>
        </p:txBody>
      </p:sp>
      <p:pic>
        <p:nvPicPr>
          <p:cNvPr id="12398" name="yt_image_12398" title="H_88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254" y="3147854"/>
            <a:ext cx="147686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0" name="yt_shape_12400"/>
          <p:cNvSpPr txBox="1"/>
          <p:nvPr/>
        </p:nvSpPr>
        <p:spPr>
          <a:xfrm>
            <a:off x="540119" y="366635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三点在同一条直线上，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6b79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99F860-2EE4-76BF-8EFB-9D1386BBFD51}"/>
              </a:ext>
            </a:extLst>
          </p:cNvPr>
          <p:cNvSpPr txBox="1"/>
          <p:nvPr/>
        </p:nvSpPr>
        <p:spPr>
          <a:xfrm>
            <a:off x="450108" y="2279658"/>
            <a:ext cx="1109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0ACC9D-A722-8D56-A87C-161370A03056}"/>
              </a:ext>
            </a:extLst>
          </p:cNvPr>
          <p:cNvSpPr txBox="1"/>
          <p:nvPr/>
        </p:nvSpPr>
        <p:spPr>
          <a:xfrm>
            <a:off x="450108" y="2755146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57a31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5CB597-378D-8BB9-7BD2-CA00C8CEA054}"/>
              </a:ext>
            </a:extLst>
          </p:cNvPr>
          <p:cNvSpPr txBox="1"/>
          <p:nvPr/>
        </p:nvSpPr>
        <p:spPr>
          <a:xfrm>
            <a:off x="450108" y="4095036"/>
            <a:ext cx="451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708314-0995-53E0-A1EF-FA4C86C9C632}"/>
              </a:ext>
            </a:extLst>
          </p:cNvPr>
          <p:cNvSpPr txBox="1"/>
          <p:nvPr/>
        </p:nvSpPr>
        <p:spPr>
          <a:xfrm>
            <a:off x="450108" y="4570525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AC9C4F-AD50-8E4B-FCAE-95A05DCF550E}"/>
              </a:ext>
            </a:extLst>
          </p:cNvPr>
          <p:cNvSpPr txBox="1"/>
          <p:nvPr/>
        </p:nvSpPr>
        <p:spPr>
          <a:xfrm>
            <a:off x="450108" y="5046012"/>
            <a:ext cx="1082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三点在同一条直线上，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18E2BB-5619-5D8C-B733-B1224811AA03}"/>
              </a:ext>
            </a:extLst>
          </p:cNvPr>
          <p:cNvSpPr txBox="1"/>
          <p:nvPr/>
        </p:nvSpPr>
        <p:spPr>
          <a:xfrm>
            <a:off x="450108" y="5521500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a6b79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4" name="yt_shape_1240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9ab1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07" name="yt_image_12407" title="H_117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1569" y="2312279"/>
            <a:ext cx="185188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9" name="yt_shape_12409"/>
          <p:cNvSpPr txBox="1"/>
          <p:nvPr/>
        </p:nvSpPr>
        <p:spPr>
          <a:xfrm>
            <a:off x="540000" y="3558758"/>
            <a:ext cx="101405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95B7DF-0261-B1E1-0E29-C25B8882E4D0}"/>
              </a:ext>
            </a:extLst>
          </p:cNvPr>
          <p:cNvSpPr txBox="1"/>
          <p:nvPr/>
        </p:nvSpPr>
        <p:spPr>
          <a:xfrm>
            <a:off x="450108" y="1804170"/>
            <a:ext cx="504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6553AB-03E7-D87A-3099-D2C6E2F20359}"/>
              </a:ext>
            </a:extLst>
          </p:cNvPr>
          <p:cNvSpPr txBox="1"/>
          <p:nvPr/>
        </p:nvSpPr>
        <p:spPr>
          <a:xfrm>
            <a:off x="450108" y="2279658"/>
            <a:ext cx="112734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8D790F-7FCB-6215-9CC9-85D86A96078F}"/>
              </a:ext>
            </a:extLst>
          </p:cNvPr>
          <p:cNvSpPr txBox="1"/>
          <p:nvPr/>
        </p:nvSpPr>
        <p:spPr>
          <a:xfrm>
            <a:off x="450108" y="2755146"/>
            <a:ext cx="4104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9ab10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DB3BDE-1D93-059B-5D2A-58E32031BF81}"/>
              </a:ext>
            </a:extLst>
          </p:cNvPr>
          <p:cNvSpPr txBox="1"/>
          <p:nvPr/>
        </p:nvSpPr>
        <p:spPr>
          <a:xfrm>
            <a:off x="449989" y="3987440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）相等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DBB2D2-EB37-8E53-6DD8-43F3EBCADE8D}"/>
              </a:ext>
            </a:extLst>
          </p:cNvPr>
          <p:cNvSpPr txBox="1"/>
          <p:nvPr/>
        </p:nvSpPr>
        <p:spPr>
          <a:xfrm>
            <a:off x="449989" y="4462928"/>
            <a:ext cx="10222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4" name="yt_shape_1241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13" name="yt_image_1241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6" name="yt_shape_12416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47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19" name="yt_image_12419" title="H_104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4966" y="3076986"/>
            <a:ext cx="159703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1" name="yt_shape_12421"/>
          <p:cNvSpPr txBox="1"/>
          <p:nvPr/>
        </p:nvSpPr>
        <p:spPr>
          <a:xfrm>
            <a:off x="517520" y="3900492"/>
            <a:ext cx="58445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215A99-310E-A182-5290-0DB03F7341D4}"/>
              </a:ext>
            </a:extLst>
          </p:cNvPr>
          <p:cNvSpPr txBox="1"/>
          <p:nvPr/>
        </p:nvSpPr>
        <p:spPr>
          <a:xfrm>
            <a:off x="450108" y="2861823"/>
            <a:ext cx="8063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AB4A6C-DEE6-4D07-3064-C2584DBD93C5}"/>
              </a:ext>
            </a:extLst>
          </p:cNvPr>
          <p:cNvSpPr txBox="1"/>
          <p:nvPr/>
        </p:nvSpPr>
        <p:spPr>
          <a:xfrm>
            <a:off x="450108" y="3337311"/>
            <a:ext cx="782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2422"/>
          <p:cNvSpPr txBox="1"/>
          <p:nvPr/>
        </p:nvSpPr>
        <p:spPr>
          <a:xfrm>
            <a:off x="630011" y="4525594"/>
            <a:ext cx="9859882" cy="23236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满足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（添加的条件是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bd47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5DA30E-F373-510D-CECF-0CF6026980FB}"/>
              </a:ext>
            </a:extLst>
          </p:cNvPr>
          <p:cNvSpPr txBox="1"/>
          <p:nvPr/>
        </p:nvSpPr>
        <p:spPr>
          <a:xfrm>
            <a:off x="540000" y="4478788"/>
            <a:ext cx="8606537" cy="56295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961233-25C1-7420-2111-10FF48201313}"/>
              </a:ext>
            </a:extLst>
          </p:cNvPr>
          <p:cNvSpPr txBox="1"/>
          <p:nvPr/>
        </p:nvSpPr>
        <p:spPr>
          <a:xfrm>
            <a:off x="540000" y="4954276"/>
            <a:ext cx="9563736" cy="56295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（添加的条件是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bd47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23CB19-103B-0504-17B0-2A5961BA2C2E}"/>
              </a:ext>
            </a:extLst>
          </p:cNvPr>
          <p:cNvSpPr txBox="1"/>
          <p:nvPr/>
        </p:nvSpPr>
        <p:spPr>
          <a:xfrm>
            <a:off x="9802753" y="4954276"/>
            <a:ext cx="988124" cy="56295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146A46E-7A20-FF58-EAC1-5A7884A83D5E}"/>
              </a:ext>
            </a:extLst>
          </p:cNvPr>
          <p:cNvSpPr txBox="1"/>
          <p:nvPr/>
        </p:nvSpPr>
        <p:spPr>
          <a:xfrm>
            <a:off x="551223" y="5442647"/>
            <a:ext cx="5433123" cy="56295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2B82A6-BCFB-8DAB-CCF2-CBC8382A0217}"/>
              </a:ext>
            </a:extLst>
          </p:cNvPr>
          <p:cNvSpPr txBox="1"/>
          <p:nvPr/>
        </p:nvSpPr>
        <p:spPr>
          <a:xfrm>
            <a:off x="551223" y="5918135"/>
            <a:ext cx="1927924" cy="51239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全等三角形的对应元素</a:t>
            </a:r>
          </a:p>
        </p:txBody>
      </p:sp>
      <p:sp>
        <p:nvSpPr>
          <p:cNvPr id="12349" name="yt_shape_12349" descr="{&quot;rangeId&quot;:0,&quot;hasUnderline&quot;:&quot;1&quot;}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b5e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50" name="yt_image_12350" title="H_99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303" y="2507004"/>
            <a:ext cx="1873393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50238" title="H_26.259764">
            <a:extLst>
              <a:ext uri="{FF2B5EF4-FFF2-40B4-BE49-F238E27FC236}">
                <a16:creationId xmlns:a16="http://schemas.microsoft.com/office/drawing/2014/main" id="{A2AC35E7-D704-72B3-CE70-14D211FFAF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2750FA-13F9-48C5-30B2-FE7B6D50B5DA}"/>
              </a:ext>
            </a:extLst>
          </p:cNvPr>
          <p:cNvSpPr txBox="1"/>
          <p:nvPr/>
        </p:nvSpPr>
        <p:spPr>
          <a:xfrm>
            <a:off x="9074996" y="1348399"/>
            <a:ext cx="149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38B66-5EF5-9C28-B967-AC4BFF12C24D}"/>
              </a:ext>
            </a:extLst>
          </p:cNvPr>
          <p:cNvSpPr txBox="1"/>
          <p:nvPr/>
        </p:nvSpPr>
        <p:spPr>
          <a:xfrm>
            <a:off x="2021734" y="1823887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17B824-4D21-FB1A-DF38-53E91D8DDEE2}"/>
              </a:ext>
            </a:extLst>
          </p:cNvPr>
          <p:cNvSpPr txBox="1"/>
          <p:nvPr/>
        </p:nvSpPr>
        <p:spPr>
          <a:xfrm>
            <a:off x="5888884" y="1823887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463"/>
              </a:rPr>
              <a:t>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找出对应角和另外两组对应边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）对应角：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其他对应边：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55" name="yt_image_12355" title="H_85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952041"/>
            <a:ext cx="195390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7" name="yt_shape_12357"/>
          <p:cNvSpPr txBox="1"/>
          <p:nvPr/>
        </p:nvSpPr>
        <p:spPr>
          <a:xfrm>
            <a:off x="518077" y="3432366"/>
            <a:ext cx="85408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用对应边找对应角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用对应角找对应边有何规律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）对应边所对的角是对应角，对应角所对的边是对应边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627403-C9FE-73CA-B66C-B3ABD1E17CCA}"/>
              </a:ext>
            </a:extLst>
          </p:cNvPr>
          <p:cNvSpPr txBox="1"/>
          <p:nvPr/>
        </p:nvSpPr>
        <p:spPr>
          <a:xfrm>
            <a:off x="450108" y="2279658"/>
            <a:ext cx="962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）对应角：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56DEF1-0DE9-126E-663E-DEA9BBCC453E}"/>
              </a:ext>
            </a:extLst>
          </p:cNvPr>
          <p:cNvSpPr txBox="1"/>
          <p:nvPr/>
        </p:nvSpPr>
        <p:spPr>
          <a:xfrm>
            <a:off x="450108" y="2755146"/>
            <a:ext cx="5029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其他对应边：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61AE65-BBFB-4ED3-70CE-A574E7F05770}"/>
              </a:ext>
            </a:extLst>
          </p:cNvPr>
          <p:cNvSpPr txBox="1"/>
          <p:nvPr/>
        </p:nvSpPr>
        <p:spPr>
          <a:xfrm>
            <a:off x="428066" y="3861048"/>
            <a:ext cx="863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）对应边所对的角是对应角，对应角所对的边是对应边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1" name="yt_shape_12361"/>
          <p:cNvSpPr txBox="1"/>
          <p:nvPr/>
        </p:nvSpPr>
        <p:spPr>
          <a:xfrm>
            <a:off x="525095" y="712524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</a:t>
            </a:r>
          </a:p>
        </p:txBody>
      </p:sp>
      <p:sp>
        <p:nvSpPr>
          <p:cNvPr id="12362" name="yt_shape_12362" descr="{&quot;rangeId&quot;:0,&quot;hasUnderline&quot;:&quot;1&quot;}"/>
          <p:cNvSpPr txBox="1"/>
          <p:nvPr/>
        </p:nvSpPr>
        <p:spPr>
          <a:xfrm>
            <a:off x="525214" y="1207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dc5d"/>
              </a:rPr>
              <a:t>依次在同条直线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63" name="yt_image_12363" title="H_89.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429" y="2319528"/>
            <a:ext cx="1839330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5" name="yt_shape_12365" descr="{&quot;rangeId&quot;:0,&quot;hasUnderline&quot;:&quot;1&quot;}"/>
          <p:cNvSpPr txBox="1"/>
          <p:nvPr/>
        </p:nvSpPr>
        <p:spPr>
          <a:xfrm>
            <a:off x="525214" y="35107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（钦州四中单元卷）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已知一个三角形的三边长分别为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119b"/>
              </a:rPr>
              <a:t>另一个三角形的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三边长分别为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其中已知某些边的长度和某些角的度数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pic>
        <p:nvPicPr>
          <p:cNvPr id="3" name="yt_shape_1715439650307" title="H_26.259764">
            <a:extLst>
              <a:ext uri="{FF2B5EF4-FFF2-40B4-BE49-F238E27FC236}">
                <a16:creationId xmlns:a16="http://schemas.microsoft.com/office/drawing/2014/main" id="{E8EE298D-90EE-64DB-CF5A-4EE68C1EE4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5" y="7658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C5F007-47CB-3C20-688C-A46FC1F2CF66}"/>
              </a:ext>
            </a:extLst>
          </p:cNvPr>
          <p:cNvSpPr txBox="1"/>
          <p:nvPr/>
        </p:nvSpPr>
        <p:spPr>
          <a:xfrm>
            <a:off x="5850166" y="163641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275E32-03D8-7B88-CCE7-D2844AEB8268}"/>
              </a:ext>
            </a:extLst>
          </p:cNvPr>
          <p:cNvSpPr txBox="1"/>
          <p:nvPr/>
        </p:nvSpPr>
        <p:spPr>
          <a:xfrm>
            <a:off x="7907566" y="393946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A66C0B-9379-3C3D-830D-1C8E630C970B}"/>
              </a:ext>
            </a:extLst>
          </p:cNvPr>
          <p:cNvSpPr txBox="1"/>
          <p:nvPr/>
        </p:nvSpPr>
        <p:spPr>
          <a:xfrm>
            <a:off x="10723791" y="441494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3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3221" y="4958206"/>
            <a:ext cx="360199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" name="yt_shape_12369"/>
          <p:cNvSpPr txBox="1"/>
          <p:nvPr/>
        </p:nvSpPr>
        <p:spPr>
          <a:xfrm>
            <a:off x="540000" y="900000"/>
            <a:ext cx="69826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70" name="yt_image_12370" title="H_97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761" y="1531667"/>
            <a:ext cx="1824476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2" name="yt_shape_12372"/>
          <p:cNvSpPr txBox="1"/>
          <p:nvPr/>
        </p:nvSpPr>
        <p:spPr>
          <a:xfrm>
            <a:off x="540120" y="28211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0bcfa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5CD2D9-58F1-4D8C-853E-AAEDABE92606}"/>
              </a:ext>
            </a:extLst>
          </p:cNvPr>
          <p:cNvSpPr txBox="1"/>
          <p:nvPr/>
        </p:nvSpPr>
        <p:spPr>
          <a:xfrm>
            <a:off x="450109" y="2774387"/>
            <a:ext cx="1137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B64D1F-8A43-5813-08A9-BC44BB94007B}"/>
              </a:ext>
            </a:extLst>
          </p:cNvPr>
          <p:cNvSpPr txBox="1"/>
          <p:nvPr/>
        </p:nvSpPr>
        <p:spPr>
          <a:xfrm>
            <a:off x="450109" y="3249875"/>
            <a:ext cx="1156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bcfa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3" name="yt_shape_12373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不能准确地确定全等三角形的对应关系而出错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8C68FA-07FB-5471-D7F3-ADF51EB02898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不能准确地确定全等三角形的对应关系而出错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374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5ee6"/>
              </a:rPr>
              <a:t>则下列结论错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3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727607"/>
              </p:ext>
            </p:extLst>
          </p:nvPr>
        </p:nvGraphicFramePr>
        <p:xfrm>
          <a:off x="539928" y="2444219"/>
          <a:ext cx="5759768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CAAD8F7-443A-D3E0-1679-17DAE866C3A8}"/>
              </a:ext>
            </a:extLst>
          </p:cNvPr>
          <p:cNvSpPr txBox="1"/>
          <p:nvPr/>
        </p:nvSpPr>
        <p:spPr>
          <a:xfrm>
            <a:off x="1973989" y="19134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8" name="yt_shape_1237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77" name="yt_image_1237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0" name="yt_shape_12380"/>
          <p:cNvSpPr txBox="1"/>
          <p:nvPr/>
        </p:nvSpPr>
        <p:spPr>
          <a:xfrm>
            <a:off x="540000" y="1482165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是全等图形的是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2" name="yt_table_123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49473"/>
              </p:ext>
            </p:extLst>
          </p:nvPr>
        </p:nvGraphicFramePr>
        <p:xfrm>
          <a:off x="540047" y="2937374"/>
          <a:ext cx="8585518" cy="950976"/>
        </p:xfrm>
        <a:graphic>
          <a:graphicData uri="http://schemas.openxmlformats.org/drawingml/2006/table">
            <a:tbl>
              <a:tblPr/>
              <a:tblGrid>
                <a:gridCol w="46151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3970338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12381" name="yt_image_12381_skip" title="H_76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3931" y="1961468"/>
            <a:ext cx="3942556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EAAE3E-9529-B1B0-DB8E-6912D1394519}"/>
              </a:ext>
            </a:extLst>
          </p:cNvPr>
          <p:cNvSpPr txBox="1"/>
          <p:nvPr/>
        </p:nvSpPr>
        <p:spPr>
          <a:xfrm>
            <a:off x="6698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（哈尔滨市中考）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6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97a"/>
              </a:rPr>
              <a:t>的度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8" name="yt_table_123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408014"/>
              </p:ext>
            </p:extLst>
          </p:nvPr>
        </p:nvGraphicFramePr>
        <p:xfrm>
          <a:off x="540047" y="2339566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2385" name="yt_shape_12385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058293"/>
            <a:ext cx="1891053" cy="1948194"/>
            <a:chOff x="0" y="0"/>
            <a:chExt cx="1891053" cy="1948194"/>
          </a:xfrm>
        </p:grpSpPr>
        <p:pic>
          <p:nvPicPr>
            <p:cNvPr id="2" name="yt_image_1238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1053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7" name="yt_shape_12387"/>
            <p:cNvSpPr txBox="1"/>
            <p:nvPr/>
          </p:nvSpPr>
          <p:spPr>
            <a:xfrm>
              <a:off x="336062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CE0900-C4C9-7988-BBA7-9D77ADEFB2D5}"/>
              </a:ext>
            </a:extLst>
          </p:cNvPr>
          <p:cNvSpPr txBox="1"/>
          <p:nvPr/>
        </p:nvSpPr>
        <p:spPr>
          <a:xfrm>
            <a:off x="16693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62c1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878ce"/>
              </a:rPr>
              <a:t>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94" name="yt_shape_12394"/>
          <p:cNvSpPr txBox="1"/>
          <p:nvPr/>
        </p:nvSpPr>
        <p:spPr>
          <a:xfrm>
            <a:off x="540000" y="46664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1" name="yt_shape_12391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132856"/>
            <a:ext cx="1698183" cy="2124216"/>
            <a:chOff x="0" y="0"/>
            <a:chExt cx="1698183" cy="2124216"/>
          </a:xfrm>
        </p:grpSpPr>
        <p:pic>
          <p:nvPicPr>
            <p:cNvPr id="2" name="yt_image_1239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8183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3" name="yt_shape_12393"/>
            <p:cNvSpPr txBox="1"/>
            <p:nvPr/>
          </p:nvSpPr>
          <p:spPr>
            <a:xfrm>
              <a:off x="239627" y="17642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94E6C6-71E2-3A7E-E7C4-A93FF4EC9956}"/>
              </a:ext>
            </a:extLst>
          </p:cNvPr>
          <p:cNvSpPr txBox="1"/>
          <p:nvPr/>
        </p:nvSpPr>
        <p:spPr>
          <a:xfrm>
            <a:off x="9768408" y="130983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78ce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16C978-08BB-765B-E992-555013321D5B}"/>
              </a:ext>
            </a:extLst>
          </p:cNvPr>
          <p:cNvSpPr txBox="1"/>
          <p:nvPr/>
        </p:nvSpPr>
        <p:spPr>
          <a:xfrm>
            <a:off x="10848528" y="130059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1267</Words>
  <Application>Microsoft Office PowerPoint</Application>
  <PresentationFormat>宽屏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_⨹_1_0bcfa</vt:lpstr>
      <vt:lpstr>_⨹_1_1847b</vt:lpstr>
      <vt:lpstr>_⨹_1_1f64d</vt:lpstr>
      <vt:lpstr>_⨹_1_57a31</vt:lpstr>
      <vt:lpstr>_⨹_1_762c1</vt:lpstr>
      <vt:lpstr>_⨹_1_878ce</vt:lpstr>
      <vt:lpstr>_⨹_1_9ab10</vt:lpstr>
      <vt:lpstr>_⨹_1_9d463</vt:lpstr>
      <vt:lpstr>_⨹_1_9db5e</vt:lpstr>
      <vt:lpstr>_⨹_1_a6b79</vt:lpstr>
      <vt:lpstr>_⨹_1_b8a48</vt:lpstr>
      <vt:lpstr>_⨹_1_cbd47</vt:lpstr>
      <vt:lpstr>_⨹_2_6797a</vt:lpstr>
      <vt:lpstr>_⨹_6_f5ee6</vt:lpstr>
      <vt:lpstr>_⨹_7_4119b</vt:lpstr>
      <vt:lpstr>_⨹_7_bdc5d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