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3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24150" y="2895600"/>
            <a:ext cx="67437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6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1193165"/>
            <a:ext cx="10153015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1800" y="2637155"/>
            <a:ext cx="3917315" cy="251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340" y="5438140"/>
            <a:ext cx="242189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8443" y="6250684"/>
            <a:ext cx="5214693" cy="39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610" y="1091565"/>
            <a:ext cx="733234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145" y="1703070"/>
            <a:ext cx="512381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6230" y="2540000"/>
            <a:ext cx="8620125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9610" y="3993515"/>
            <a:ext cx="9265920" cy="273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2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750" y="1030551"/>
            <a:ext cx="7583047" cy="38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590" y="1711325"/>
            <a:ext cx="8934450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0437" y="3043257"/>
            <a:ext cx="4935927" cy="35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7520" y="3724910"/>
            <a:ext cx="591820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0437" y="4397260"/>
            <a:ext cx="1776934" cy="32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7520" y="4973955"/>
            <a:ext cx="565340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0735" y="5721985"/>
            <a:ext cx="252285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0735" y="6372860"/>
            <a:ext cx="136715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  <p:bldP spid="12" grpId="0" bldLvl="0" animBg="1"/>
      <p:bldP spid="15" grpId="0" animBg="1"/>
      <p:bldP spid="18" grpId="0" bldLvl="0" animBg="1"/>
      <p:bldP spid="21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3063799"/>
            <a:ext cx="1809523" cy="38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4186713"/>
            <a:ext cx="1342857" cy="4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 b="4517"/>
          <a:stretch>
            <a:fillRect/>
          </a:stretch>
        </p:blipFill>
        <p:spPr>
          <a:xfrm>
            <a:off x="7752080" y="3861435"/>
            <a:ext cx="3006090" cy="277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5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3210343"/>
            <a:ext cx="1342857" cy="4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0" r="18886" b="-677"/>
          <a:stretch>
            <a:fillRect/>
          </a:stretch>
        </p:blipFill>
        <p:spPr>
          <a:xfrm>
            <a:off x="6888088" y="2997383"/>
            <a:ext cx="3600400" cy="3607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5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2024-05-12T15:46:17Z</dcterms:created>
  <dcterms:modified xsi:type="dcterms:W3CDTF">2024-05-13T06:55:45Z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2052-6.7.0.8823</vt:lpwstr>
  </property>
  <property fmtid="{D5CDD505-2E9C-101B-9397-08002B2CF9AE}" pid="3" name="ICV">
    <vt:lpwstr>0803F182AC044BA3913AF2E555CD301E</vt:lpwstr>
  </property>
</Properties>
</file>