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21" r:id="rId6"/>
    <p:sldId id="309" r:id="rId7"/>
    <p:sldId id="310" r:id="rId8"/>
    <p:sldId id="312" r:id="rId9"/>
    <p:sldId id="314" r:id="rId10"/>
    <p:sldId id="316" r:id="rId11"/>
    <p:sldId id="317" r:id="rId12"/>
    <p:sldId id="323" r:id="rId13"/>
    <p:sldId id="318" r:id="rId14"/>
    <p:sldId id="325" r:id="rId15"/>
    <p:sldId id="326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33" d="100"/>
          <a:sy n="33" d="100"/>
        </p:scale>
        <p:origin x="1516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8" name="yt_shape_1268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87" name="yt_image_12687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0" name="yt_shape_12690"/>
          <p:cNvSpPr txBox="1"/>
          <p:nvPr/>
        </p:nvSpPr>
        <p:spPr>
          <a:xfrm>
            <a:off x="540000" y="1482165"/>
            <a:ext cx="520815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判定三角形全等</a:t>
            </a:r>
          </a:p>
        </p:txBody>
      </p:sp>
      <p:sp>
        <p:nvSpPr>
          <p:cNvPr id="12691" name="yt_shape_12691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则直接利用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24a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695" name="yt_shape_12695"/>
          <p:cNvSpPr txBox="1"/>
          <p:nvPr/>
        </p:nvSpPr>
        <p:spPr>
          <a:xfrm>
            <a:off x="540000" y="50488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92" name="yt_shape_12692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519" y="2886017"/>
            <a:ext cx="1778302" cy="1909332"/>
            <a:chOff x="0" y="0"/>
            <a:chExt cx="1778302" cy="1909332"/>
          </a:xfrm>
        </p:grpSpPr>
        <p:pic>
          <p:nvPicPr>
            <p:cNvPr id="2" name="yt_image_12692">
              <a:extLst>
                <a:ext uri="">
  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8302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4" name="yt_shape_12694"/>
            <p:cNvSpPr txBox="1"/>
            <p:nvPr/>
          </p:nvSpPr>
          <p:spPr>
            <a:xfrm>
              <a:off x="355870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graphicFrame>
        <p:nvGraphicFramePr>
          <p:cNvPr id="12696" name="yt_table_126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778298"/>
              </p:ext>
            </p:extLst>
          </p:nvPr>
        </p:nvGraphicFramePr>
        <p:xfrm>
          <a:off x="540047" y="5458152"/>
          <a:ext cx="8614729" cy="475488"/>
        </p:xfrm>
        <a:graphic>
          <a:graphicData uri="http://schemas.openxmlformats.org/drawingml/2006/table">
            <a:tbl>
              <a:tblPr/>
              <a:tblGrid>
                <a:gridCol w="240379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419668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35299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SSA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4" name="yt_shape_1715439697235">
            <a:extLst>
              <a:ext uri="{FF2B5EF4-FFF2-40B4-BE49-F238E27FC236}">
                <a16:creationId xmlns:a16="http://schemas.microsoft.com/office/drawing/2014/main" id="{376CCC59-9513-A9DB-BB13-B3124B8D75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2DBC729-7C2B-30EA-EAF1-A09AB6F2B98B}"/>
              </a:ext>
            </a:extLst>
          </p:cNvPr>
          <p:cNvSpPr txBox="1"/>
          <p:nvPr/>
        </p:nvSpPr>
        <p:spPr>
          <a:xfrm>
            <a:off x="3588596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47" name="yt_shape_12747"/>
              <p:cNvSpPr txBox="1"/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年河南省改编）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e76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CHF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747" name="yt_shape_12747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51" name="yt_image_12751" title="H_130.9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8749" y="2491102"/>
            <a:ext cx="2133250" cy="16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68CEAD-60BD-6494-DA0C-7D89F0378658}"/>
              </a:ext>
            </a:extLst>
          </p:cNvPr>
          <p:cNvSpPr txBox="1"/>
          <p:nvPr/>
        </p:nvSpPr>
        <p:spPr>
          <a:xfrm>
            <a:off x="450108" y="2279658"/>
            <a:ext cx="7993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88007A-87BE-3441-EAB5-7F9D16B7AA87}"/>
              </a:ext>
            </a:extLst>
          </p:cNvPr>
          <p:cNvSpPr txBox="1"/>
          <p:nvPr/>
        </p:nvSpPr>
        <p:spPr>
          <a:xfrm>
            <a:off x="450108" y="2755146"/>
            <a:ext cx="479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008DA2-7E48-E84A-9C95-F5083899A5D2}"/>
              </a:ext>
            </a:extLst>
          </p:cNvPr>
          <p:cNvSpPr txBox="1"/>
          <p:nvPr/>
        </p:nvSpPr>
        <p:spPr>
          <a:xfrm>
            <a:off x="450108" y="3230634"/>
            <a:ext cx="8419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E0F7CF-4429-54BD-A73F-3EF855464FD0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7588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1, 'hasSerialNum': 1}">
                <a:extLst>
                  <a:ext uri="{FF2B5EF4-FFF2-40B4-BE49-F238E27FC236}">
                    <a16:creationId xmlns:a16="http://schemas.microsoft.com/office/drawing/2014/main" id="{48E0F7CF-4429-54BD-A73F-3EF855464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758878" cy="1611643"/>
              </a:xfrm>
              <a:prstGeom prst="rect">
                <a:avLst/>
              </a:prstGeom>
              <a:blipFill>
                <a:blip r:embed="rId4"/>
                <a:stretch>
                  <a:fillRect l="-1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279FA8A-CBB0-C3E5-FF85-D86FE8A20AB8}"/>
              </a:ext>
            </a:extLst>
          </p:cNvPr>
          <p:cNvSpPr txBox="1"/>
          <p:nvPr/>
        </p:nvSpPr>
        <p:spPr>
          <a:xfrm>
            <a:off x="450108" y="5224153"/>
            <a:ext cx="4172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754"/>
          <p:cNvSpPr txBox="1"/>
          <p:nvPr/>
        </p:nvSpPr>
        <p:spPr>
          <a:xfrm>
            <a:off x="495892" y="1403482"/>
            <a:ext cx="618598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互相平分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的交点为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pic>
        <p:nvPicPr>
          <p:cNvPr id="12755" name="yt_image_12755" title="H_130.9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4641" y="1403482"/>
            <a:ext cx="2133250" cy="16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8" name="yt_shape_12758"/>
          <p:cNvSpPr txBox="1"/>
          <p:nvPr/>
        </p:nvSpPr>
        <p:spPr>
          <a:xfrm>
            <a:off x="495892" y="3269332"/>
            <a:ext cx="1761188" cy="1351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350" b="0" i="0" u="none" spc="12071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2757" name="yt_image_12757" title="H_115.7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3468" y="3356992"/>
            <a:ext cx="1764423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412CC6-2EC7-873D-66B0-F29D2BCAFC55}"/>
              </a:ext>
            </a:extLst>
          </p:cNvPr>
          <p:cNvSpPr txBox="1"/>
          <p:nvPr/>
        </p:nvSpPr>
        <p:spPr>
          <a:xfrm>
            <a:off x="405881" y="1356676"/>
            <a:ext cx="630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BFEC6-FB6E-C103-2379-3E26EF2DF3D8}"/>
              </a:ext>
            </a:extLst>
          </p:cNvPr>
          <p:cNvSpPr txBox="1"/>
          <p:nvPr/>
        </p:nvSpPr>
        <p:spPr>
          <a:xfrm>
            <a:off x="405881" y="1832164"/>
            <a:ext cx="365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的交点为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753"/>
          <p:cNvSpPr txBox="1"/>
          <p:nvPr/>
        </p:nvSpPr>
        <p:spPr>
          <a:xfrm>
            <a:off x="407368" y="908720"/>
            <a:ext cx="79060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是否互相平分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760"/>
              <p:cNvSpPr txBox="1"/>
              <p:nvPr/>
            </p:nvSpPr>
            <p:spPr>
              <a:xfrm>
                <a:off x="518271" y="2449757"/>
                <a:ext cx="5822107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互相平分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7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71" y="2449757"/>
                <a:ext cx="5822107" cy="3401765"/>
              </a:xfrm>
              <a:prstGeom prst="rect">
                <a:avLst/>
              </a:prstGeom>
              <a:blipFill>
                <a:blip r:embed="rId4"/>
                <a:stretch>
                  <a:fillRect l="-3141" t="-1613" r="-1047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22F62DB-1749-D253-C1A0-EAF35338DAD6}"/>
              </a:ext>
            </a:extLst>
          </p:cNvPr>
          <p:cNvSpPr txBox="1"/>
          <p:nvPr/>
        </p:nvSpPr>
        <p:spPr>
          <a:xfrm>
            <a:off x="428260" y="2402951"/>
            <a:ext cx="594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940900-2DFA-1426-0E29-28272C45ED95}"/>
                  </a:ext>
                </a:extLst>
              </p:cNvPr>
              <p:cNvSpPr txBox="1"/>
              <p:nvPr/>
            </p:nvSpPr>
            <p:spPr>
              <a:xfrm>
                <a:off x="428260" y="2878439"/>
                <a:ext cx="58652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940900-2DFA-1426-0E29-28272C45ED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260" y="2878439"/>
                <a:ext cx="5865241" cy="1611643"/>
              </a:xfrm>
              <a:prstGeom prst="rect">
                <a:avLst/>
              </a:prstGeom>
              <a:blipFill>
                <a:blip r:embed="rId5"/>
                <a:stretch>
                  <a:fillRect l="-1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3B71B96-FC3F-09A1-42E2-D31BEDA748C0}"/>
              </a:ext>
            </a:extLst>
          </p:cNvPr>
          <p:cNvSpPr txBox="1"/>
          <p:nvPr/>
        </p:nvSpPr>
        <p:spPr>
          <a:xfrm>
            <a:off x="428260" y="4396470"/>
            <a:ext cx="424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8B0491-E99E-4810-295B-EEA3F9F9D8CF}"/>
              </a:ext>
            </a:extLst>
          </p:cNvPr>
          <p:cNvSpPr txBox="1"/>
          <p:nvPr/>
        </p:nvSpPr>
        <p:spPr>
          <a:xfrm>
            <a:off x="428260" y="4871958"/>
            <a:ext cx="364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906576-3F2C-A681-AEB3-61F341F479E8}"/>
              </a:ext>
            </a:extLst>
          </p:cNvPr>
          <p:cNvSpPr txBox="1"/>
          <p:nvPr/>
        </p:nvSpPr>
        <p:spPr>
          <a:xfrm>
            <a:off x="428260" y="5347447"/>
            <a:ext cx="371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3" name="yt_shape_127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62" name="yt_image_12762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5" name="yt_shape_12765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22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35°.</a:t>
            </a:r>
          </a:p>
        </p:txBody>
      </p:sp>
      <p:pic>
        <p:nvPicPr>
          <p:cNvPr id="12768" name="yt_image_12768" title="H_156.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4381088"/>
            <a:ext cx="2763412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AFFFE3-3437-AFD3-1249-341DF35945BC}"/>
              </a:ext>
            </a:extLst>
          </p:cNvPr>
          <p:cNvSpPr txBox="1"/>
          <p:nvPr/>
        </p:nvSpPr>
        <p:spPr>
          <a:xfrm>
            <a:off x="450108" y="2861823"/>
            <a:ext cx="693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F7E40E-1ED9-2699-54FB-C76129F317BE}"/>
              </a:ext>
            </a:extLst>
          </p:cNvPr>
          <p:cNvSpPr txBox="1"/>
          <p:nvPr/>
        </p:nvSpPr>
        <p:spPr>
          <a:xfrm>
            <a:off x="450108" y="3337311"/>
            <a:ext cx="458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0A0F87-B7DE-ED3F-6C51-C22E6066FEAC}"/>
              </a:ext>
            </a:extLst>
          </p:cNvPr>
          <p:cNvSpPr txBox="1"/>
          <p:nvPr/>
        </p:nvSpPr>
        <p:spPr>
          <a:xfrm>
            <a:off x="450108" y="3812799"/>
            <a:ext cx="10987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AE025F-10A7-D778-FFDE-29F92A2B0A60}"/>
              </a:ext>
            </a:extLst>
          </p:cNvPr>
          <p:cNvSpPr txBox="1"/>
          <p:nvPr/>
        </p:nvSpPr>
        <p:spPr>
          <a:xfrm>
            <a:off x="450108" y="4288287"/>
            <a:ext cx="356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0" name="yt_shape_12770"/>
          <p:cNvSpPr txBox="1"/>
          <p:nvPr/>
        </p:nvSpPr>
        <p:spPr>
          <a:xfrm>
            <a:off x="540000" y="900000"/>
            <a:ext cx="69281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如图，过点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72" name="yt_image_12772" title="H_156.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8587" y="1531667"/>
            <a:ext cx="2763412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5" name="yt_shape_12775"/>
          <p:cNvSpPr txBox="1"/>
          <p:nvPr/>
        </p:nvSpPr>
        <p:spPr>
          <a:xfrm>
            <a:off x="540000" y="3723200"/>
            <a:ext cx="1834477" cy="12044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550" b="0" i="0" u="none" spc="1283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2774" name="yt_image_12774" title="H_103.2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669937"/>
            <a:ext cx="1835429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2B52EB-C9EB-52D4-6A9A-8E634E85DC3C}"/>
              </a:ext>
            </a:extLst>
          </p:cNvPr>
          <p:cNvSpPr txBox="1"/>
          <p:nvPr/>
        </p:nvSpPr>
        <p:spPr>
          <a:xfrm>
            <a:off x="449989" y="1328682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71E37-F00F-D5AB-5530-1C1612856336}"/>
              </a:ext>
            </a:extLst>
          </p:cNvPr>
          <p:cNvSpPr txBox="1"/>
          <p:nvPr/>
        </p:nvSpPr>
        <p:spPr>
          <a:xfrm>
            <a:off x="449989" y="1804170"/>
            <a:ext cx="7041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77"/>
              <p:cNvSpPr txBox="1"/>
              <p:nvPr/>
            </p:nvSpPr>
            <p:spPr>
              <a:xfrm>
                <a:off x="540000" y="2288778"/>
                <a:ext cx="8273099" cy="70530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8778"/>
                <a:ext cx="8273099" cy="7053021"/>
              </a:xfrm>
              <a:prstGeom prst="rect">
                <a:avLst/>
              </a:prstGeom>
              <a:blipFill>
                <a:blip r:embed="rId4"/>
                <a:stretch>
                  <a:fillRect l="-2284" t="-691" r="-368" b="-1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7E66656-BE54-C322-0247-D65AEE398C99}"/>
              </a:ext>
            </a:extLst>
          </p:cNvPr>
          <p:cNvSpPr txBox="1"/>
          <p:nvPr/>
        </p:nvSpPr>
        <p:spPr>
          <a:xfrm>
            <a:off x="449989" y="2241972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B0FB2F-6FC8-1A88-0686-B8C5B8E34F1B}"/>
              </a:ext>
            </a:extLst>
          </p:cNvPr>
          <p:cNvSpPr txBox="1"/>
          <p:nvPr/>
        </p:nvSpPr>
        <p:spPr>
          <a:xfrm>
            <a:off x="449989" y="2717460"/>
            <a:ext cx="837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EE6E29-FBE9-920F-7323-68BC453B3E14}"/>
                  </a:ext>
                </a:extLst>
              </p:cNvPr>
              <p:cNvSpPr txBox="1"/>
              <p:nvPr/>
            </p:nvSpPr>
            <p:spPr>
              <a:xfrm>
                <a:off x="449989" y="2786988"/>
                <a:ext cx="57652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EE6E29-FBE9-920F-7323-68BC453B3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6988"/>
                <a:ext cx="5765228" cy="1611643"/>
              </a:xfrm>
              <a:prstGeom prst="rect">
                <a:avLst/>
              </a:prstGeom>
              <a:blipFill>
                <a:blip r:embed="rId5"/>
                <a:stretch>
                  <a:fillRect l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2F45837-9F83-26BE-DD89-FD15AEE2F18E}"/>
              </a:ext>
            </a:extLst>
          </p:cNvPr>
          <p:cNvSpPr txBox="1"/>
          <p:nvPr/>
        </p:nvSpPr>
        <p:spPr>
          <a:xfrm>
            <a:off x="464512" y="4304849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AB5375-1170-E2C3-BF52-5CD111C1687D}"/>
              </a:ext>
            </a:extLst>
          </p:cNvPr>
          <p:cNvSpPr txBox="1"/>
          <p:nvPr/>
        </p:nvSpPr>
        <p:spPr>
          <a:xfrm>
            <a:off x="449989" y="4962502"/>
            <a:ext cx="355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B4B23F-9061-E985-2664-6147ED154182}"/>
              </a:ext>
            </a:extLst>
          </p:cNvPr>
          <p:cNvSpPr txBox="1"/>
          <p:nvPr/>
        </p:nvSpPr>
        <p:spPr>
          <a:xfrm>
            <a:off x="449989" y="5620155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148A13-1950-6FFA-54EF-E609CBF7FB2E}"/>
                  </a:ext>
                </a:extLst>
              </p:cNvPr>
              <p:cNvSpPr txBox="1"/>
              <p:nvPr/>
            </p:nvSpPr>
            <p:spPr>
              <a:xfrm>
                <a:off x="767408" y="1202183"/>
                <a:ext cx="57334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148A13-1950-6FFA-54EF-E609CBF7F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1202183"/>
                <a:ext cx="5733478" cy="1611643"/>
              </a:xfrm>
              <a:prstGeom prst="rect">
                <a:avLst/>
              </a:prstGeom>
              <a:blipFill>
                <a:blip r:embed="rId2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E11CFF5-7CAB-1FC5-3864-69DF082B55D2}"/>
              </a:ext>
            </a:extLst>
          </p:cNvPr>
          <p:cNvSpPr txBox="1"/>
          <p:nvPr/>
        </p:nvSpPr>
        <p:spPr>
          <a:xfrm>
            <a:off x="767408" y="2705230"/>
            <a:ext cx="415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F1BF47A-ECB1-1A7D-F7E3-5CD1FECA562A}"/>
                  </a:ext>
                </a:extLst>
              </p:cNvPr>
              <p:cNvSpPr txBox="1"/>
              <p:nvPr/>
            </p:nvSpPr>
            <p:spPr>
              <a:xfrm>
                <a:off x="767408" y="3274330"/>
                <a:ext cx="3858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F1BF47A-ECB1-1A7D-F7E3-5CD1FECA5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3274330"/>
                <a:ext cx="3858323" cy="765061"/>
              </a:xfrm>
              <a:prstGeom prst="rect">
                <a:avLst/>
              </a:prstGeom>
              <a:blipFill>
                <a:blip r:embed="rId3"/>
                <a:stretch>
                  <a:fillRect l="-2528" r="-47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E3D3696B-C9FD-002B-248E-EDD9F41B481E}"/>
              </a:ext>
            </a:extLst>
          </p:cNvPr>
          <p:cNvSpPr txBox="1"/>
          <p:nvPr/>
        </p:nvSpPr>
        <p:spPr>
          <a:xfrm>
            <a:off x="767408" y="3945779"/>
            <a:ext cx="2045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2774" title="H_103.2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2634758"/>
            <a:ext cx="1835429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yt_shape_12770"/>
          <p:cNvSpPr txBox="1"/>
          <p:nvPr/>
        </p:nvSpPr>
        <p:spPr>
          <a:xfrm>
            <a:off x="551384" y="980728"/>
            <a:ext cx="69281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如图，过点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" name="yt_shape_127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注意不要把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混淆，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不能用来判定两个三角形全等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11999" cy="39587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" name="yt_shape_1269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caf2"/>
              </a:rPr>
              <a:t>则能直接运用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判定全等的三角形是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2" name="yt_table_1270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32990"/>
              </p:ext>
            </p:extLst>
          </p:nvPr>
        </p:nvGraphicFramePr>
        <p:xfrm>
          <a:off x="540047" y="1859435"/>
          <a:ext cx="7472681" cy="950976"/>
        </p:xfrm>
        <a:graphic>
          <a:graphicData uri="http://schemas.openxmlformats.org/drawingml/2006/table">
            <a:tbl>
              <a:tblPr/>
              <a:tblGrid>
                <a:gridCol w="4184968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328771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grpSp>
        <p:nvGrpSpPr>
          <p:cNvPr id="12699" name="yt_shape_12699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1938" y="1859435"/>
            <a:ext cx="1877959" cy="1552716"/>
            <a:chOff x="0" y="0"/>
            <a:chExt cx="1877959" cy="1552716"/>
          </a:xfrm>
        </p:grpSpPr>
        <p:pic>
          <p:nvPicPr>
            <p:cNvPr id="2" name="yt_image_1269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7959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1" name="yt_shape_12701"/>
            <p:cNvSpPr txBox="1"/>
            <p:nvPr/>
          </p:nvSpPr>
          <p:spPr>
            <a:xfrm>
              <a:off x="405698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04" name="yt_shape_12704"/>
          <p:cNvSpPr txBox="1"/>
          <p:nvPr/>
        </p:nvSpPr>
        <p:spPr>
          <a:xfrm>
            <a:off x="540000" y="3462596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能构成全等三角形的是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6" name="yt_table_127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391057"/>
              </p:ext>
            </p:extLst>
          </p:nvPr>
        </p:nvGraphicFramePr>
        <p:xfrm>
          <a:off x="540047" y="3941899"/>
          <a:ext cx="6132831" cy="950976"/>
        </p:xfrm>
        <a:graphic>
          <a:graphicData uri="http://schemas.openxmlformats.org/drawingml/2006/table">
            <a:tbl>
              <a:tblPr/>
              <a:tblGrid>
                <a:gridCol w="4184968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pic>
        <p:nvPicPr>
          <p:cNvPr id="12705" name="yt_image_12705_skip" title="H_124.8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6326" y="3941899"/>
            <a:ext cx="4764207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AB8548-1C37-944B-F4EF-417C588CF49F}"/>
              </a:ext>
            </a:extLst>
          </p:cNvPr>
          <p:cNvSpPr txBox="1"/>
          <p:nvPr/>
        </p:nvSpPr>
        <p:spPr>
          <a:xfrm>
            <a:off x="503163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DC8BA4-6F33-4EFD-C48E-7EB4074860FF}"/>
              </a:ext>
            </a:extLst>
          </p:cNvPr>
          <p:cNvSpPr txBox="1"/>
          <p:nvPr/>
        </p:nvSpPr>
        <p:spPr>
          <a:xfrm>
            <a:off x="8069989" y="34157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8" name="yt_shape_12708" descr="{&quot;rangeId&quot;:0,&quot;hasUnderline&quot;:&quot;1&quot;}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4e66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09" name="yt_image_12709" title="H_107.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493" y="2011799"/>
            <a:ext cx="156501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9EA5DB-735D-F5AC-76CF-6967EB9DE80A}"/>
              </a:ext>
            </a:extLst>
          </p:cNvPr>
          <p:cNvSpPr txBox="1"/>
          <p:nvPr/>
        </p:nvSpPr>
        <p:spPr>
          <a:xfrm>
            <a:off x="10597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14" name="yt_shape_12714"/>
              <p:cNvSpPr txBox="1"/>
              <p:nvPr/>
            </p:nvSpPr>
            <p:spPr>
              <a:xfrm>
                <a:off x="479376" y="1792165"/>
                <a:ext cx="8101577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714" name="yt_shape_12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92165"/>
                <a:ext cx="8101577" cy="3401765"/>
              </a:xfrm>
              <a:prstGeom prst="rect">
                <a:avLst/>
              </a:prstGeom>
              <a:blipFill>
                <a:blip r:embed="rId2"/>
                <a:stretch>
                  <a:fillRect l="-2333" t="-1613" r="-376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E1AB67-6969-2E3A-A455-F7031E6138A5}"/>
              </a:ext>
            </a:extLst>
          </p:cNvPr>
          <p:cNvSpPr txBox="1"/>
          <p:nvPr/>
        </p:nvSpPr>
        <p:spPr>
          <a:xfrm>
            <a:off x="389365" y="1745359"/>
            <a:ext cx="8203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536158-F7F5-2CBD-084C-C889AD51DC05}"/>
              </a:ext>
            </a:extLst>
          </p:cNvPr>
          <p:cNvSpPr txBox="1"/>
          <p:nvPr/>
        </p:nvSpPr>
        <p:spPr>
          <a:xfrm>
            <a:off x="389365" y="2220847"/>
            <a:ext cx="397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5EBF00-CD30-5094-970E-CD4AD13A2D72}"/>
                  </a:ext>
                </a:extLst>
              </p:cNvPr>
              <p:cNvSpPr txBox="1"/>
              <p:nvPr/>
            </p:nvSpPr>
            <p:spPr>
              <a:xfrm>
                <a:off x="389365" y="2696335"/>
                <a:ext cx="49524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5EBF00-CD30-5094-970E-CD4AD13A2D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696335"/>
                <a:ext cx="4952428" cy="1611643"/>
              </a:xfrm>
              <a:prstGeom prst="rect">
                <a:avLst/>
              </a:prstGeom>
              <a:blipFill>
                <a:blip r:embed="rId3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C1243D-881B-E12B-6C9E-3A7BBB1EBBB5}"/>
              </a:ext>
            </a:extLst>
          </p:cNvPr>
          <p:cNvSpPr txBox="1"/>
          <p:nvPr/>
        </p:nvSpPr>
        <p:spPr>
          <a:xfrm>
            <a:off x="389365" y="4214366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E54AE3-2214-6064-98FF-89104D11651C}"/>
              </a:ext>
            </a:extLst>
          </p:cNvPr>
          <p:cNvSpPr txBox="1"/>
          <p:nvPr/>
        </p:nvSpPr>
        <p:spPr>
          <a:xfrm>
            <a:off x="389365" y="4689855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711"/>
          <p:cNvSpPr txBox="1"/>
          <p:nvPr/>
        </p:nvSpPr>
        <p:spPr>
          <a:xfrm>
            <a:off x="479376" y="8367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（山西省中考）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af2f7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2712" title="H_100.1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2314459"/>
            <a:ext cx="218201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6" name="yt_shape_127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6d8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17" name="yt_image_12717" title="H_125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717322"/>
            <a:ext cx="1827469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19"/>
              <p:cNvSpPr txBox="1"/>
              <p:nvPr/>
            </p:nvSpPr>
            <p:spPr>
              <a:xfrm>
                <a:off x="569387" y="1890749"/>
                <a:ext cx="6242093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7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90749"/>
                <a:ext cx="6242093" cy="3401765"/>
              </a:xfrm>
              <a:prstGeom prst="rect">
                <a:avLst/>
              </a:prstGeom>
              <a:blipFill>
                <a:blip r:embed="rId3"/>
                <a:stretch>
                  <a:fillRect l="-2930" t="-1434" r="-1953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70B2739-B83A-B829-AF3E-18DD2FF1BD97}"/>
              </a:ext>
            </a:extLst>
          </p:cNvPr>
          <p:cNvSpPr txBox="1"/>
          <p:nvPr/>
        </p:nvSpPr>
        <p:spPr>
          <a:xfrm>
            <a:off x="479376" y="1843943"/>
            <a:ext cx="636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6E315C-F71A-B161-BA94-4A12A1CB8EDA}"/>
                  </a:ext>
                </a:extLst>
              </p:cNvPr>
              <p:cNvSpPr txBox="1"/>
              <p:nvPr/>
            </p:nvSpPr>
            <p:spPr>
              <a:xfrm>
                <a:off x="479376" y="2319431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6E315C-F71A-B161-BA94-4A12A1CB8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19431"/>
                <a:ext cx="5728716" cy="1611643"/>
              </a:xfrm>
              <a:prstGeom prst="rect">
                <a:avLst/>
              </a:prstGeom>
              <a:blipFill>
                <a:blip r:embed="rId4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88311D9-9DD0-DA56-6171-37BB1EFE5758}"/>
              </a:ext>
            </a:extLst>
          </p:cNvPr>
          <p:cNvSpPr txBox="1"/>
          <p:nvPr/>
        </p:nvSpPr>
        <p:spPr>
          <a:xfrm>
            <a:off x="479376" y="3837462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59B5DE-1EEC-315A-139A-9EBFFE034D15}"/>
              </a:ext>
            </a:extLst>
          </p:cNvPr>
          <p:cNvSpPr txBox="1"/>
          <p:nvPr/>
        </p:nvSpPr>
        <p:spPr>
          <a:xfrm>
            <a:off x="479376" y="4312950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664570-F6CB-BA25-5EEA-84D44E72A1E6}"/>
              </a:ext>
            </a:extLst>
          </p:cNvPr>
          <p:cNvSpPr txBox="1"/>
          <p:nvPr/>
        </p:nvSpPr>
        <p:spPr>
          <a:xfrm>
            <a:off x="479376" y="4788439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000" y="900000"/>
            <a:ext cx="49003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判定方法的应用</a:t>
            </a:r>
          </a:p>
        </p:txBody>
      </p:sp>
      <p:sp>
        <p:nvSpPr>
          <p:cNvPr id="12722" name="yt_shape_12722" descr="{&quot;rangeId&quot;:0,&quot;hasUnderline&quot;:&quot;1&quot;}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（桂林师大一附中月考卷）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小明课间拿着老师的等腰直角三角板玩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7330"/>
              </a:rPr>
              <a:t>不小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心将其掉到两张凳子之间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凳子与地面垂直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fd2d"/>
              </a:rPr>
              <a:t>则两张凳子的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26" name="yt_shape_12726"/>
          <p:cNvSpPr txBox="1"/>
          <p:nvPr/>
        </p:nvSpPr>
        <p:spPr>
          <a:xfrm>
            <a:off x="540000" y="45080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23" name="yt_shape_12723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301" y="2987135"/>
            <a:ext cx="2075396" cy="1470420"/>
            <a:chOff x="0" y="0"/>
            <a:chExt cx="2075396" cy="1470420"/>
          </a:xfrm>
        </p:grpSpPr>
        <p:pic>
          <p:nvPicPr>
            <p:cNvPr id="2" name="yt_image_127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5396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5" name="yt_shape_12725"/>
            <p:cNvSpPr txBox="1"/>
            <p:nvPr/>
          </p:nvSpPr>
          <p:spPr>
            <a:xfrm>
              <a:off x="504417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697347">
            <a:extLst>
              <a:ext uri="{FF2B5EF4-FFF2-40B4-BE49-F238E27FC236}">
                <a16:creationId xmlns:a16="http://schemas.microsoft.com/office/drawing/2014/main" id="{160096B8-681F-52D1-01B8-C7DF28B7E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109BF8-E5FC-1EF2-4A5E-AE28F5E7ADA4}"/>
              </a:ext>
            </a:extLst>
          </p:cNvPr>
          <p:cNvSpPr txBox="1"/>
          <p:nvPr/>
        </p:nvSpPr>
        <p:spPr>
          <a:xfrm>
            <a:off x="2326533" y="2299375"/>
            <a:ext cx="123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7" name="yt_shape_12727"/>
          <p:cNvSpPr txBox="1"/>
          <p:nvPr/>
        </p:nvSpPr>
        <p:spPr>
          <a:xfrm>
            <a:off x="540000" y="900000"/>
            <a:ext cx="58573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理解不深刻致错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46E83-1A96-AC11-39B5-604B8B845960}"/>
              </a:ext>
            </a:extLst>
          </p:cNvPr>
          <p:cNvSpPr txBox="1"/>
          <p:nvPr/>
        </p:nvSpPr>
        <p:spPr>
          <a:xfrm>
            <a:off x="449989" y="853194"/>
            <a:ext cx="5980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理解不深刻致错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728" descr="{&quot;rangeId&quot;:0,&quot;hasUnderline&quot;:&quot;1&quot;}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2600"/>
              </a:rPr>
              <a:t>还需添加的一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2732"/>
          <p:cNvSpPr txBox="1"/>
          <p:nvPr/>
        </p:nvSpPr>
        <p:spPr>
          <a:xfrm>
            <a:off x="539881" y="42385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2729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5363" y="2596583"/>
            <a:ext cx="1201035" cy="1591578"/>
            <a:chOff x="0" y="0"/>
            <a:chExt cx="1201035" cy="1591578"/>
          </a:xfrm>
        </p:grpSpPr>
        <p:pic>
          <p:nvPicPr>
            <p:cNvPr id="7" name="yt_image_1272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1035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731"/>
            <p:cNvSpPr txBox="1"/>
            <p:nvPr/>
          </p:nvSpPr>
          <p:spPr>
            <a:xfrm>
              <a:off x="67236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A437DA2-7B68-FA3C-2F70-586351F8D1A8}"/>
              </a:ext>
            </a:extLst>
          </p:cNvPr>
          <p:cNvSpPr txBox="1"/>
          <p:nvPr/>
        </p:nvSpPr>
        <p:spPr>
          <a:xfrm>
            <a:off x="1973989" y="1913466"/>
            <a:ext cx="2756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33" name="yt_image_1273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6" name="yt_shape_1273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9c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0" name="yt_table_127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897274"/>
              </p:ext>
            </p:extLst>
          </p:nvPr>
        </p:nvGraphicFramePr>
        <p:xfrm>
          <a:off x="540047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grpSp>
        <p:nvGrpSpPr>
          <p:cNvPr id="12737" name="yt_shape_12737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1164" y="2441600"/>
            <a:ext cx="1898737" cy="1789317"/>
            <a:chOff x="0" y="0"/>
            <a:chExt cx="1898737" cy="1789317"/>
          </a:xfrm>
        </p:grpSpPr>
        <p:pic>
          <p:nvPicPr>
            <p:cNvPr id="2" name="yt_image_127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8737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9" name="yt_shape_12739"/>
            <p:cNvSpPr txBox="1"/>
            <p:nvPr/>
          </p:nvSpPr>
          <p:spPr>
            <a:xfrm>
              <a:off x="416087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0827D0-380F-6977-C48A-BE9CF7E32014}"/>
              </a:ext>
            </a:extLst>
          </p:cNvPr>
          <p:cNvSpPr txBox="1"/>
          <p:nvPr/>
        </p:nvSpPr>
        <p:spPr>
          <a:xfrm>
            <a:off x="10442214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0bf"/>
              </a:rPr>
              <a:t>在第四象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46" name="yt_shape_12746"/>
          <p:cNvSpPr txBox="1"/>
          <p:nvPr/>
        </p:nvSpPr>
        <p:spPr>
          <a:xfrm>
            <a:off x="540000" y="41474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43" name="yt_shape_12743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458" y="2011799"/>
            <a:ext cx="1651082" cy="2085354"/>
            <a:chOff x="0" y="0"/>
            <a:chExt cx="1651082" cy="2085354"/>
          </a:xfrm>
        </p:grpSpPr>
        <p:pic>
          <p:nvPicPr>
            <p:cNvPr id="2" name="yt_image_1274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1082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5" name="yt_shape_12745"/>
            <p:cNvSpPr txBox="1"/>
            <p:nvPr/>
          </p:nvSpPr>
          <p:spPr>
            <a:xfrm>
              <a:off x="216077" y="172535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895F17-C8D2-7CC9-3AB5-1AE507CAABC3}"/>
              </a:ext>
            </a:extLst>
          </p:cNvPr>
          <p:cNvSpPr txBox="1"/>
          <p:nvPr/>
        </p:nvSpPr>
        <p:spPr>
          <a:xfrm>
            <a:off x="8717807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1284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_⨹_1_06d8b</vt:lpstr>
      <vt:lpstr>_⨹_1_224ae</vt:lpstr>
      <vt:lpstr>_⨹_1_6522b</vt:lpstr>
      <vt:lpstr>_⨹_1_6e762</vt:lpstr>
      <vt:lpstr>_⨹_1_af2f7</vt:lpstr>
      <vt:lpstr>_⨹_1_b79cb</vt:lpstr>
      <vt:lpstr>_⨹_2_07330</vt:lpstr>
      <vt:lpstr>_⨹_2_74e66</vt:lpstr>
      <vt:lpstr>_⨹_4_fe0bf</vt:lpstr>
      <vt:lpstr>_⨹_6_72600</vt:lpstr>
      <vt:lpstr>_⨹_6_ecaf2</vt:lpstr>
      <vt:lpstr>_⨹_6_ffd2d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