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2" r:id="rId5"/>
    <p:sldId id="307" r:id="rId6"/>
    <p:sldId id="309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5" name="yt_shape_14315"/>
          <p:cNvSpPr txBox="1"/>
          <p:nvPr/>
        </p:nvSpPr>
        <p:spPr>
          <a:xfrm>
            <a:off x="540000" y="900000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翻折法</a:t>
            </a:r>
          </a:p>
        </p:txBody>
      </p:sp>
      <p:sp>
        <p:nvSpPr>
          <p:cNvPr id="14316" name="yt_shape_1431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e7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17" name="yt_image_14317" title="H_122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1976" y="2857108"/>
            <a:ext cx="2507797" cy="156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21743" title="H_25.973701">
            <a:extLst>
              <a:ext uri="{FF2B5EF4-FFF2-40B4-BE49-F238E27FC236}">
                <a16:creationId xmlns:a16="http://schemas.microsoft.com/office/drawing/2014/main" id="{E3DA5099-80AD-90D3-9C8C-C14032F51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yt_shape_14319"/>
          <p:cNvSpPr txBox="1"/>
          <p:nvPr/>
        </p:nvSpPr>
        <p:spPr>
          <a:xfrm>
            <a:off x="425371" y="242680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证明：延长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（相当于将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边向下翻折，落在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点落在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fc5cc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点处，折痕为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yt_shape_14321"/>
          <p:cNvSpPr txBox="1"/>
          <p:nvPr/>
        </p:nvSpPr>
        <p:spPr>
          <a:xfrm>
            <a:off x="425252" y="5939259"/>
            <a:ext cx="2105000" cy="11677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  <a:r>
              <a:rPr lang="en-US" altLang="zh-CN" sz="6350" b="0" i="0" u="none" spc="14977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</a:p>
        </p:txBody>
      </p:sp>
      <p:pic>
        <p:nvPicPr>
          <p:cNvPr id="8" name="yt_image_14320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2420" y="4858694"/>
            <a:ext cx="210164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34ED290-546D-4C2F-10C4-38FCD1969DAA}"/>
              </a:ext>
            </a:extLst>
          </p:cNvPr>
          <p:cNvSpPr txBox="1"/>
          <p:nvPr/>
        </p:nvSpPr>
        <p:spPr>
          <a:xfrm>
            <a:off x="335360" y="2379997"/>
            <a:ext cx="1123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（相当于将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边向下翻折，落在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点落在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c5c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2B9C56-FE99-6D83-7699-DBB79FF0B946}"/>
              </a:ext>
            </a:extLst>
          </p:cNvPr>
          <p:cNvSpPr txBox="1"/>
          <p:nvPr/>
        </p:nvSpPr>
        <p:spPr>
          <a:xfrm>
            <a:off x="335360" y="2855485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点处，折痕为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065847-E5FE-8B29-FFC2-66C25F28D108}"/>
              </a:ext>
            </a:extLst>
          </p:cNvPr>
          <p:cNvSpPr txBox="1"/>
          <p:nvPr/>
        </p:nvSpPr>
        <p:spPr>
          <a:xfrm>
            <a:off x="335360" y="3330973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7AB5996-04D3-8C0B-D2C5-85E20536AD3A}"/>
              </a:ext>
            </a:extLst>
          </p:cNvPr>
          <p:cNvSpPr txBox="1"/>
          <p:nvPr/>
        </p:nvSpPr>
        <p:spPr>
          <a:xfrm>
            <a:off x="335360" y="3806461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BBC988-1F7D-8017-E447-1EB1E0112B28}"/>
              </a:ext>
            </a:extLst>
          </p:cNvPr>
          <p:cNvSpPr txBox="1"/>
          <p:nvPr/>
        </p:nvSpPr>
        <p:spPr>
          <a:xfrm>
            <a:off x="335360" y="4281949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C47C3B-E2BB-1093-84B1-B13467487607}"/>
              </a:ext>
            </a:extLst>
          </p:cNvPr>
          <p:cNvSpPr txBox="1"/>
          <p:nvPr/>
        </p:nvSpPr>
        <p:spPr>
          <a:xfrm>
            <a:off x="335360" y="475743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DC5C9C7-37A4-3199-F092-ECDC6DEFC1FC}"/>
              </a:ext>
            </a:extLst>
          </p:cNvPr>
          <p:cNvSpPr txBox="1"/>
          <p:nvPr/>
        </p:nvSpPr>
        <p:spPr>
          <a:xfrm>
            <a:off x="335360" y="5232925"/>
            <a:ext cx="6036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3" name="yt_shape_1432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倍长中线法</a:t>
            </a:r>
          </a:p>
        </p:txBody>
      </p:sp>
      <p:sp>
        <p:nvSpPr>
          <p:cNvPr id="14324" name="yt_shape_14324"/>
          <p:cNvSpPr txBox="1"/>
          <p:nvPr/>
        </p:nvSpPr>
        <p:spPr>
          <a:xfrm>
            <a:off x="540000" y="1344417"/>
            <a:ext cx="860652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27" name="yt_image_14327" title="H_128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2635" y="2455387"/>
            <a:ext cx="219936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000" y="4527037"/>
            <a:ext cx="1654171" cy="18665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50" b="0" i="0" u="none" spc="-10150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  <a:r>
              <a:rPr lang="en-US" altLang="zh-CN" sz="10150" b="0" i="0" u="none" spc="10599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</a:p>
        </p:txBody>
      </p:sp>
      <p:pic>
        <p:nvPicPr>
          <p:cNvPr id="14329" name="yt_image_14329" title="H_159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9123" y="4387780"/>
            <a:ext cx="1666387" cy="202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921811" title="H_25.973701">
            <a:extLst>
              <a:ext uri="{FF2B5EF4-FFF2-40B4-BE49-F238E27FC236}">
                <a16:creationId xmlns:a16="http://schemas.microsoft.com/office/drawing/2014/main" id="{F6799457-3EAB-EB19-0A65-B8A6A6C9F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9AEBD5-4BB2-BC79-53D8-5B8D5CE04EE7}"/>
              </a:ext>
            </a:extLst>
          </p:cNvPr>
          <p:cNvSpPr txBox="1"/>
          <p:nvPr/>
        </p:nvSpPr>
        <p:spPr>
          <a:xfrm>
            <a:off x="449989" y="2248587"/>
            <a:ext cx="730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85BAFF-1B57-D12A-DE43-42C454D50AFE}"/>
              </a:ext>
            </a:extLst>
          </p:cNvPr>
          <p:cNvSpPr txBox="1"/>
          <p:nvPr/>
        </p:nvSpPr>
        <p:spPr>
          <a:xfrm>
            <a:off x="449989" y="2724075"/>
            <a:ext cx="870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04F33-70CD-8CF0-7B1A-D18DF9A79A1E}"/>
              </a:ext>
            </a:extLst>
          </p:cNvPr>
          <p:cNvSpPr txBox="1"/>
          <p:nvPr/>
        </p:nvSpPr>
        <p:spPr>
          <a:xfrm>
            <a:off x="449989" y="3199563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802A3D-BD38-FBF4-6E52-A2CBAB640BA9}"/>
              </a:ext>
            </a:extLst>
          </p:cNvPr>
          <p:cNvSpPr txBox="1"/>
          <p:nvPr/>
        </p:nvSpPr>
        <p:spPr>
          <a:xfrm>
            <a:off x="449989" y="3675051"/>
            <a:ext cx="547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4333"/>
          <p:cNvSpPr txBox="1"/>
          <p:nvPr/>
        </p:nvSpPr>
        <p:spPr>
          <a:xfrm>
            <a:off x="484988" y="1633440"/>
            <a:ext cx="9257551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4d25b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pic>
        <p:nvPicPr>
          <p:cNvPr id="14334" name="yt_image_14334" title="H_128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1802" y="2207830"/>
            <a:ext cx="219936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8E3B9A-2757-5588-7432-62F8B3097C94}"/>
              </a:ext>
            </a:extLst>
          </p:cNvPr>
          <p:cNvSpPr txBox="1"/>
          <p:nvPr/>
        </p:nvSpPr>
        <p:spPr>
          <a:xfrm>
            <a:off x="394977" y="1586634"/>
            <a:ext cx="905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4d25b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EE11D9-DF74-B850-B5AD-07953AC4142F}"/>
              </a:ext>
            </a:extLst>
          </p:cNvPr>
          <p:cNvSpPr txBox="1"/>
          <p:nvPr/>
        </p:nvSpPr>
        <p:spPr>
          <a:xfrm>
            <a:off x="9181802" y="1584909"/>
            <a:ext cx="112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B2E7C0-319C-E695-96DC-61319786DB9B}"/>
              </a:ext>
            </a:extLst>
          </p:cNvPr>
          <p:cNvSpPr txBox="1"/>
          <p:nvPr/>
        </p:nvSpPr>
        <p:spPr>
          <a:xfrm>
            <a:off x="394977" y="2068837"/>
            <a:ext cx="4756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4332"/>
          <p:cNvSpPr txBox="1"/>
          <p:nvPr/>
        </p:nvSpPr>
        <p:spPr>
          <a:xfrm>
            <a:off x="479376" y="1124744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" name="yt_shape_14336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截长补短法</a:t>
            </a:r>
          </a:p>
        </p:txBody>
      </p:sp>
      <p:sp>
        <p:nvSpPr>
          <p:cNvPr id="14337" name="yt_shape_1433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0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38" name="yt_image_14338" title="H_92.3212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4435" y="3407400"/>
            <a:ext cx="2468880" cy="117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21873" title="H_25.973701">
            <a:extLst>
              <a:ext uri="{FF2B5EF4-FFF2-40B4-BE49-F238E27FC236}">
                <a16:creationId xmlns:a16="http://schemas.microsoft.com/office/drawing/2014/main" id="{68B76066-22D2-D2C8-F27D-EC9B10552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yt_shape_14340"/>
          <p:cNvSpPr txBox="1"/>
          <p:nvPr/>
        </p:nvSpPr>
        <p:spPr>
          <a:xfrm>
            <a:off x="497379" y="2350658"/>
            <a:ext cx="5442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yt_shape_14342"/>
          <p:cNvSpPr txBox="1"/>
          <p:nvPr/>
        </p:nvSpPr>
        <p:spPr>
          <a:xfrm>
            <a:off x="497379" y="2982325"/>
            <a:ext cx="2090957" cy="9194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5000" b="0" i="0" u="none" spc="1518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</a:p>
        </p:txBody>
      </p:sp>
      <p:pic>
        <p:nvPicPr>
          <p:cNvPr id="8" name="yt_image_14341" title="H_79.0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84435" y="4771825"/>
            <a:ext cx="2086192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344"/>
              <p:cNvSpPr txBox="1"/>
              <p:nvPr/>
            </p:nvSpPr>
            <p:spPr>
              <a:xfrm>
                <a:off x="497379" y="4036445"/>
                <a:ext cx="10623101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4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4036445"/>
                <a:ext cx="10623101" cy="3881897"/>
              </a:xfrm>
              <a:prstGeom prst="rect">
                <a:avLst/>
              </a:prstGeom>
              <a:blipFill>
                <a:blip r:embed="rId5"/>
                <a:stretch>
                  <a:fillRect l="-1780" t="-1256" r="-804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3E60843-DFB8-7FF3-5D1B-BCE6EB3079CA}"/>
              </a:ext>
            </a:extLst>
          </p:cNvPr>
          <p:cNvSpPr txBox="1"/>
          <p:nvPr/>
        </p:nvSpPr>
        <p:spPr>
          <a:xfrm>
            <a:off x="407368" y="2303852"/>
            <a:ext cx="5569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1E6C92-E28A-5E8E-0DC2-E19DC98FA0DE}"/>
              </a:ext>
            </a:extLst>
          </p:cNvPr>
          <p:cNvSpPr txBox="1"/>
          <p:nvPr/>
        </p:nvSpPr>
        <p:spPr>
          <a:xfrm>
            <a:off x="406624" y="2804595"/>
            <a:ext cx="1051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7AFDF8-0B38-74EF-5DC8-EF694F6E20F9}"/>
                  </a:ext>
                </a:extLst>
              </p:cNvPr>
              <p:cNvSpPr txBox="1"/>
              <p:nvPr/>
            </p:nvSpPr>
            <p:spPr>
              <a:xfrm>
                <a:off x="406624" y="3280083"/>
                <a:ext cx="953712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7AFDF8-0B38-74EF-5DC8-EF694F6E2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24" y="3280083"/>
                <a:ext cx="9537129" cy="1611643"/>
              </a:xfrm>
              <a:prstGeom prst="rect">
                <a:avLst/>
              </a:prstGeom>
              <a:blipFill>
                <a:blip r:embed="rId6"/>
                <a:stretch>
                  <a:fillRect l="-1023" r="-1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678ECB9-09CB-EF06-4E7C-53D135C7B1D8}"/>
              </a:ext>
            </a:extLst>
          </p:cNvPr>
          <p:cNvSpPr txBox="1"/>
          <p:nvPr/>
        </p:nvSpPr>
        <p:spPr>
          <a:xfrm>
            <a:off x="497379" y="4830769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1914534-124D-D739-1913-5DF01031F665}"/>
              </a:ext>
            </a:extLst>
          </p:cNvPr>
          <p:cNvSpPr txBox="1"/>
          <p:nvPr/>
        </p:nvSpPr>
        <p:spPr>
          <a:xfrm>
            <a:off x="497379" y="5306258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CD1F6C-76B6-11CA-CB7E-8FD64EE3262E}"/>
              </a:ext>
            </a:extLst>
          </p:cNvPr>
          <p:cNvSpPr txBox="1"/>
          <p:nvPr/>
        </p:nvSpPr>
        <p:spPr>
          <a:xfrm>
            <a:off x="484183" y="5831014"/>
            <a:ext cx="1070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425CFD-724A-74A6-EFBF-672F37135D2D}"/>
              </a:ext>
            </a:extLst>
          </p:cNvPr>
          <p:cNvSpPr txBox="1"/>
          <p:nvPr/>
        </p:nvSpPr>
        <p:spPr>
          <a:xfrm>
            <a:off x="484183" y="6306502"/>
            <a:ext cx="619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1" name="yt_shape_14351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作垂线法</a:t>
            </a:r>
          </a:p>
        </p:txBody>
      </p:sp>
      <p:sp>
        <p:nvSpPr>
          <p:cNvPr id="14352" name="yt_shape_14352"/>
          <p:cNvSpPr txBox="1"/>
          <p:nvPr/>
        </p:nvSpPr>
        <p:spPr>
          <a:xfrm>
            <a:off x="540120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（安庆一中月考卷）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da3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df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53" name="yt_image_14353" title="H_140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538" y="2996952"/>
            <a:ext cx="200596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21942" title="H_25.973701">
            <a:extLst>
              <a:ext uri="{FF2B5EF4-FFF2-40B4-BE49-F238E27FC236}">
                <a16:creationId xmlns:a16="http://schemas.microsoft.com/office/drawing/2014/main" id="{959658A4-313D-D0C6-C948-19424A8F1F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yt_shape_14355"/>
          <p:cNvSpPr txBox="1"/>
          <p:nvPr/>
        </p:nvSpPr>
        <p:spPr>
          <a:xfrm>
            <a:off x="540000" y="900000"/>
            <a:ext cx="7745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证明：如图，过点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yt_shape_14357"/>
          <p:cNvSpPr txBox="1"/>
          <p:nvPr/>
        </p:nvSpPr>
        <p:spPr>
          <a:xfrm>
            <a:off x="540000" y="1531667"/>
            <a:ext cx="1808637" cy="1498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150" b="0" i="0" u="none" spc="12266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8" name="yt_image_14356" title="H_128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18428" y="5011667"/>
            <a:ext cx="181460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359"/>
          <p:cNvSpPr txBox="1"/>
          <p:nvPr/>
        </p:nvSpPr>
        <p:spPr>
          <a:xfrm>
            <a:off x="540000" y="3210871"/>
            <a:ext cx="986969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0BF632-6B60-98BF-2ECC-8C6F67368B5F}"/>
              </a:ext>
            </a:extLst>
          </p:cNvPr>
          <p:cNvSpPr txBox="1"/>
          <p:nvPr/>
        </p:nvSpPr>
        <p:spPr>
          <a:xfrm>
            <a:off x="451963" y="2711382"/>
            <a:ext cx="785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证明：如图，过点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B56284-86D9-08BF-89E8-C5F9288501C9}"/>
              </a:ext>
            </a:extLst>
          </p:cNvPr>
          <p:cNvSpPr txBox="1"/>
          <p:nvPr/>
        </p:nvSpPr>
        <p:spPr>
          <a:xfrm>
            <a:off x="449989" y="3164065"/>
            <a:ext cx="995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E753A8-2CF0-02CF-5BA8-FEC7E96BE9A3}"/>
              </a:ext>
            </a:extLst>
          </p:cNvPr>
          <p:cNvSpPr txBox="1"/>
          <p:nvPr/>
        </p:nvSpPr>
        <p:spPr>
          <a:xfrm>
            <a:off x="449989" y="3639553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261BE7-72C8-1042-6B95-06E22EF7F8C6}"/>
              </a:ext>
            </a:extLst>
          </p:cNvPr>
          <p:cNvSpPr txBox="1"/>
          <p:nvPr/>
        </p:nvSpPr>
        <p:spPr>
          <a:xfrm>
            <a:off x="449989" y="4115041"/>
            <a:ext cx="885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118B369-A727-B945-1D78-D1895B284B38}"/>
              </a:ext>
            </a:extLst>
          </p:cNvPr>
          <p:cNvSpPr txBox="1"/>
          <p:nvPr/>
        </p:nvSpPr>
        <p:spPr>
          <a:xfrm>
            <a:off x="449989" y="4590529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893127-9A81-975F-0514-B89C091347C2}"/>
              </a:ext>
            </a:extLst>
          </p:cNvPr>
          <p:cNvSpPr txBox="1"/>
          <p:nvPr/>
        </p:nvSpPr>
        <p:spPr>
          <a:xfrm>
            <a:off x="449989" y="5066018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4AD2AE-928F-D3A7-7833-963B09F7E56A}"/>
              </a:ext>
            </a:extLst>
          </p:cNvPr>
          <p:cNvSpPr txBox="1"/>
          <p:nvPr/>
        </p:nvSpPr>
        <p:spPr>
          <a:xfrm>
            <a:off x="449989" y="5541505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04F5DF9-4573-9A6D-603A-61984B6B0FC4}"/>
              </a:ext>
            </a:extLst>
          </p:cNvPr>
          <p:cNvSpPr txBox="1"/>
          <p:nvPr/>
        </p:nvSpPr>
        <p:spPr>
          <a:xfrm>
            <a:off x="449989" y="6016993"/>
            <a:ext cx="735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648538-F282-FECA-BAF0-07ECD809574A}"/>
              </a:ext>
            </a:extLst>
          </p:cNvPr>
          <p:cNvSpPr txBox="1"/>
          <p:nvPr/>
        </p:nvSpPr>
        <p:spPr>
          <a:xfrm>
            <a:off x="7610384" y="6002192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986</Words>
  <Application>Microsoft Office PowerPoint</Application>
  <PresentationFormat>宽屏</PresentationFormat>
  <Paragraphs>77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_⨹_1_4d25b</vt:lpstr>
      <vt:lpstr>_⨹_1_5da39</vt:lpstr>
      <vt:lpstr>_⨹_1_64df4</vt:lpstr>
      <vt:lpstr>_⨹_1_74e72</vt:lpstr>
      <vt:lpstr>_⨹_1_a80ad</vt:lpstr>
      <vt:lpstr>_⨹_1_fc5cc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2024-05-11T14:54:45Z</dcterms:created>
  <dcterms:modified xsi:type="dcterms:W3CDTF">2024-05-13T07:19:39Z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