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1CAB68-89CD-4502-045E-DE975B072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003037"/>
            <a:ext cx="11496600" cy="851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D4016-E476-568D-F7C3-E7C657F52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40" y="1222482"/>
            <a:ext cx="8472344" cy="463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4F3C563-DF2E-7254-9ABA-951C8A4C1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4" b="53745"/>
          <a:stretch/>
        </p:blipFill>
        <p:spPr>
          <a:xfrm>
            <a:off x="8256240" y="2708920"/>
            <a:ext cx="3672408" cy="213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1431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0AA2F-F443-2658-697A-50AD16B4B0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7958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71F07A1-EBBD-9281-CAA8-2D5611F39CAA}"/>
              </a:ext>
            </a:extLst>
          </p:cNvPr>
          <p:cNvSpPr/>
          <p:nvPr/>
        </p:nvSpPr>
        <p:spPr bwMode="auto">
          <a:xfrm>
            <a:off x="662663" y="1052736"/>
            <a:ext cx="3345105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B04D45D-7BF3-2244-DC03-3BBB4A5B9F5A}"/>
              </a:ext>
            </a:extLst>
          </p:cNvPr>
          <p:cNvSpPr/>
          <p:nvPr/>
        </p:nvSpPr>
        <p:spPr bwMode="auto">
          <a:xfrm>
            <a:off x="662663" y="2003158"/>
            <a:ext cx="3345105" cy="1137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E9A6F5B-CB00-F1D2-7A72-71C1450F08A4}"/>
              </a:ext>
            </a:extLst>
          </p:cNvPr>
          <p:cNvSpPr/>
          <p:nvPr/>
        </p:nvSpPr>
        <p:spPr bwMode="auto">
          <a:xfrm>
            <a:off x="644267" y="3248982"/>
            <a:ext cx="3435509" cy="1044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E4A04A2-4A2F-C110-58E1-09C1E231A5B0}"/>
              </a:ext>
            </a:extLst>
          </p:cNvPr>
          <p:cNvSpPr/>
          <p:nvPr/>
        </p:nvSpPr>
        <p:spPr bwMode="auto">
          <a:xfrm>
            <a:off x="734671" y="4401109"/>
            <a:ext cx="3345105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754D059-8112-63B5-4D38-D13618B9A3DF}"/>
              </a:ext>
            </a:extLst>
          </p:cNvPr>
          <p:cNvSpPr/>
          <p:nvPr/>
        </p:nvSpPr>
        <p:spPr bwMode="auto">
          <a:xfrm>
            <a:off x="689468" y="4977551"/>
            <a:ext cx="3345105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54FE356F-2A38-42BC-3778-1525EE079D9B}"/>
              </a:ext>
            </a:extLst>
          </p:cNvPr>
          <p:cNvSpPr/>
          <p:nvPr/>
        </p:nvSpPr>
        <p:spPr bwMode="auto">
          <a:xfrm>
            <a:off x="767408" y="5553238"/>
            <a:ext cx="3345105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E4A7353-7DA0-322B-B34A-0CD136F44CF1}"/>
              </a:ext>
            </a:extLst>
          </p:cNvPr>
          <p:cNvSpPr/>
          <p:nvPr/>
        </p:nvSpPr>
        <p:spPr bwMode="auto">
          <a:xfrm>
            <a:off x="618041" y="6169463"/>
            <a:ext cx="6342055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2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79064-BA2A-DDD9-3141-EBE620009F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8917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9C79800-63C1-E06D-8652-5E365FBDDDE6}"/>
              </a:ext>
            </a:extLst>
          </p:cNvPr>
          <p:cNvSpPr/>
          <p:nvPr/>
        </p:nvSpPr>
        <p:spPr bwMode="auto">
          <a:xfrm>
            <a:off x="623392" y="908720"/>
            <a:ext cx="6408712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567BFA71-7979-F01B-653D-EE8374A10BB6}"/>
              </a:ext>
            </a:extLst>
          </p:cNvPr>
          <p:cNvSpPr/>
          <p:nvPr/>
        </p:nvSpPr>
        <p:spPr bwMode="auto">
          <a:xfrm>
            <a:off x="479376" y="1556792"/>
            <a:ext cx="6408712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857556CE-A5CC-36D6-FE1D-ABA738D1B0D6}"/>
              </a:ext>
            </a:extLst>
          </p:cNvPr>
          <p:cNvSpPr/>
          <p:nvPr/>
        </p:nvSpPr>
        <p:spPr bwMode="auto">
          <a:xfrm>
            <a:off x="479376" y="2132479"/>
            <a:ext cx="6408712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A7A7AB63-4A1C-DE26-442E-D56066D3216A}"/>
              </a:ext>
            </a:extLst>
          </p:cNvPr>
          <p:cNvSpPr/>
          <p:nvPr/>
        </p:nvSpPr>
        <p:spPr bwMode="auto">
          <a:xfrm>
            <a:off x="591994" y="2888996"/>
            <a:ext cx="6408712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EF872EB4-4FB9-9F82-0E4D-3BC88B3C2F69}"/>
              </a:ext>
            </a:extLst>
          </p:cNvPr>
          <p:cNvSpPr/>
          <p:nvPr/>
        </p:nvSpPr>
        <p:spPr bwMode="auto">
          <a:xfrm>
            <a:off x="433376" y="3537068"/>
            <a:ext cx="6408712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724ECA27-2AA9-1534-FE7B-570030ED224A}"/>
              </a:ext>
            </a:extLst>
          </p:cNvPr>
          <p:cNvSpPr/>
          <p:nvPr/>
        </p:nvSpPr>
        <p:spPr bwMode="auto">
          <a:xfrm>
            <a:off x="632526" y="4166978"/>
            <a:ext cx="7839737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40BA59EB-4ED7-842E-8ED7-2D40FD4E7D34}"/>
              </a:ext>
            </a:extLst>
          </p:cNvPr>
          <p:cNvSpPr/>
          <p:nvPr/>
        </p:nvSpPr>
        <p:spPr bwMode="auto">
          <a:xfrm>
            <a:off x="490572" y="4815050"/>
            <a:ext cx="6408712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D352A333-5FF5-D7A6-190B-7F0D001CC492}"/>
              </a:ext>
            </a:extLst>
          </p:cNvPr>
          <p:cNvSpPr/>
          <p:nvPr/>
        </p:nvSpPr>
        <p:spPr bwMode="auto">
          <a:xfrm>
            <a:off x="591994" y="5463122"/>
            <a:ext cx="6408712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id="{687EB4C1-5B62-30C5-F886-A1087F64E5E9}"/>
              </a:ext>
            </a:extLst>
          </p:cNvPr>
          <p:cNvSpPr/>
          <p:nvPr/>
        </p:nvSpPr>
        <p:spPr bwMode="auto">
          <a:xfrm>
            <a:off x="505457" y="6187301"/>
            <a:ext cx="6408712" cy="575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9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889AC-9C41-7A00-4BEF-5B066E036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9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BB51DA-D8B9-B909-CFAC-AF4B6343D1FC}"/>
              </a:ext>
            </a:extLst>
          </p:cNvPr>
          <p:cNvSpPr/>
          <p:nvPr/>
        </p:nvSpPr>
        <p:spPr bwMode="auto">
          <a:xfrm>
            <a:off x="1061874" y="2636912"/>
            <a:ext cx="5250149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5795A9-0FDE-16D1-9F50-F2A1CFA24CB5}"/>
              </a:ext>
            </a:extLst>
          </p:cNvPr>
          <p:cNvSpPr/>
          <p:nvPr/>
        </p:nvSpPr>
        <p:spPr bwMode="auto">
          <a:xfrm>
            <a:off x="1127448" y="4005064"/>
            <a:ext cx="5250149" cy="58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8141C15-46A3-E9CD-FD67-CA9AC041B137}"/>
              </a:ext>
            </a:extLst>
          </p:cNvPr>
          <p:cNvSpPr/>
          <p:nvPr/>
        </p:nvSpPr>
        <p:spPr bwMode="auto">
          <a:xfrm>
            <a:off x="1127448" y="4784084"/>
            <a:ext cx="5250149" cy="58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85CD957-21EF-04F0-39EA-23FDCDDDBC5B}"/>
              </a:ext>
            </a:extLst>
          </p:cNvPr>
          <p:cNvSpPr/>
          <p:nvPr/>
        </p:nvSpPr>
        <p:spPr bwMode="auto">
          <a:xfrm>
            <a:off x="1031468" y="5377752"/>
            <a:ext cx="5250149" cy="58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5AEB198-9638-3A15-7A8F-3D40B1885C72}"/>
              </a:ext>
            </a:extLst>
          </p:cNvPr>
          <p:cNvSpPr/>
          <p:nvPr/>
        </p:nvSpPr>
        <p:spPr bwMode="auto">
          <a:xfrm>
            <a:off x="1061874" y="6117908"/>
            <a:ext cx="5250149" cy="58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B9288-940E-1925-6EFD-C15C1087AB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CA1E1B-CDDD-2E64-0868-C77C1DFEC9C6}"/>
              </a:ext>
            </a:extLst>
          </p:cNvPr>
          <p:cNvSpPr/>
          <p:nvPr/>
        </p:nvSpPr>
        <p:spPr bwMode="auto">
          <a:xfrm>
            <a:off x="650118" y="1128790"/>
            <a:ext cx="6350200" cy="566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623A48-60D0-ADAB-1069-A657F4C37EDC}"/>
              </a:ext>
            </a:extLst>
          </p:cNvPr>
          <p:cNvSpPr/>
          <p:nvPr/>
        </p:nvSpPr>
        <p:spPr bwMode="auto">
          <a:xfrm>
            <a:off x="479376" y="1852248"/>
            <a:ext cx="6350200" cy="2152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A312EF-91D9-2B1D-9F5D-143786E90462}"/>
              </a:ext>
            </a:extLst>
          </p:cNvPr>
          <p:cNvSpPr/>
          <p:nvPr/>
        </p:nvSpPr>
        <p:spPr bwMode="auto">
          <a:xfrm>
            <a:off x="479376" y="4291980"/>
            <a:ext cx="6350200" cy="566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01A0661-061D-C256-A41A-DCE532CA06F7}"/>
              </a:ext>
            </a:extLst>
          </p:cNvPr>
          <p:cNvSpPr/>
          <p:nvPr/>
        </p:nvSpPr>
        <p:spPr bwMode="auto">
          <a:xfrm>
            <a:off x="470039" y="5001641"/>
            <a:ext cx="6350200" cy="566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70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4B9D7-C776-FC65-BADB-DD58C975F3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857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C43B69A-841D-9BAE-D14A-54E36DC9FF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7" r="6771" b="18473"/>
          <a:stretch/>
        </p:blipFill>
        <p:spPr>
          <a:xfrm>
            <a:off x="5231904" y="3501008"/>
            <a:ext cx="3240360" cy="2845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0701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703E6-8957-E7F7-800B-0425344F92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EA1F87-6A6C-20B3-680D-6929EE8C3EE4}"/>
              </a:ext>
            </a:extLst>
          </p:cNvPr>
          <p:cNvSpPr/>
          <p:nvPr/>
        </p:nvSpPr>
        <p:spPr bwMode="auto">
          <a:xfrm>
            <a:off x="681904" y="1153259"/>
            <a:ext cx="5630120" cy="126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8853E8C-FC66-C802-D95F-DA6A987DC058}"/>
              </a:ext>
            </a:extLst>
          </p:cNvPr>
          <p:cNvSpPr/>
          <p:nvPr/>
        </p:nvSpPr>
        <p:spPr bwMode="auto">
          <a:xfrm>
            <a:off x="513722" y="2579521"/>
            <a:ext cx="5630120" cy="54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335A4B1-4972-393E-6A39-0B3DBFCD5A64}"/>
              </a:ext>
            </a:extLst>
          </p:cNvPr>
          <p:cNvSpPr/>
          <p:nvPr/>
        </p:nvSpPr>
        <p:spPr bwMode="auto">
          <a:xfrm>
            <a:off x="335360" y="3435492"/>
            <a:ext cx="5630120" cy="136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3224BE0-E075-794C-90F4-56AD6B90FA63}"/>
              </a:ext>
            </a:extLst>
          </p:cNvPr>
          <p:cNvSpPr/>
          <p:nvPr/>
        </p:nvSpPr>
        <p:spPr bwMode="auto">
          <a:xfrm>
            <a:off x="720000" y="5016108"/>
            <a:ext cx="4007848" cy="54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0E68793-282E-07EE-66B7-6C465D70030C}"/>
              </a:ext>
            </a:extLst>
          </p:cNvPr>
          <p:cNvSpPr/>
          <p:nvPr/>
        </p:nvSpPr>
        <p:spPr bwMode="auto">
          <a:xfrm>
            <a:off x="4727848" y="5077400"/>
            <a:ext cx="4007848" cy="54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80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CB7318-D4FB-D88C-C057-E368C19FB7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17716"/>
            <a:ext cx="10800000" cy="462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D022CF-F32A-DEB9-DA9C-C10B92B90349}"/>
              </a:ext>
            </a:extLst>
          </p:cNvPr>
          <p:cNvSpPr/>
          <p:nvPr/>
        </p:nvSpPr>
        <p:spPr bwMode="auto">
          <a:xfrm>
            <a:off x="479376" y="1196752"/>
            <a:ext cx="6480720" cy="54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7A979E7-3376-ED72-5791-E9AE6C9B43AA}"/>
              </a:ext>
            </a:extLst>
          </p:cNvPr>
          <p:cNvSpPr/>
          <p:nvPr/>
        </p:nvSpPr>
        <p:spPr bwMode="auto">
          <a:xfrm>
            <a:off x="407368" y="1916832"/>
            <a:ext cx="2592288" cy="54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5B94D43-35C1-A0E2-EFA1-C212A8B933C6}"/>
              </a:ext>
            </a:extLst>
          </p:cNvPr>
          <p:cNvSpPr/>
          <p:nvPr/>
        </p:nvSpPr>
        <p:spPr bwMode="auto">
          <a:xfrm>
            <a:off x="3071664" y="1916832"/>
            <a:ext cx="4007848" cy="54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6688BA5-163D-93C4-35E1-820D01961648}"/>
              </a:ext>
            </a:extLst>
          </p:cNvPr>
          <p:cNvSpPr/>
          <p:nvPr/>
        </p:nvSpPr>
        <p:spPr bwMode="auto">
          <a:xfrm>
            <a:off x="479376" y="2636912"/>
            <a:ext cx="7200800" cy="62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E1FB7B5-432A-744E-56E0-07E01A93CF0E}"/>
              </a:ext>
            </a:extLst>
          </p:cNvPr>
          <p:cNvSpPr/>
          <p:nvPr/>
        </p:nvSpPr>
        <p:spPr bwMode="auto">
          <a:xfrm>
            <a:off x="542046" y="3450774"/>
            <a:ext cx="5265921" cy="62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8A3BC17-03D8-7729-6182-80984C8E9A5D}"/>
              </a:ext>
            </a:extLst>
          </p:cNvPr>
          <p:cNvSpPr/>
          <p:nvPr/>
        </p:nvSpPr>
        <p:spPr bwMode="auto">
          <a:xfrm>
            <a:off x="479376" y="4361272"/>
            <a:ext cx="4007848" cy="54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8F82719-F6B2-F1F2-84B4-1E52DAC42ABB}"/>
              </a:ext>
            </a:extLst>
          </p:cNvPr>
          <p:cNvSpPr/>
          <p:nvPr/>
        </p:nvSpPr>
        <p:spPr bwMode="auto">
          <a:xfrm>
            <a:off x="434798" y="5077042"/>
            <a:ext cx="6813330" cy="54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50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63BB6-E78B-63FC-74D3-10B117517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8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1164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E26030C-F5DE-462B-C732-BB61F1D7C0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64" y="1736824"/>
            <a:ext cx="10800000" cy="447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447DC92-FDEA-CE89-2A4E-BF8E1B95B5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4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F40E9F-41DC-DE24-B99D-8AEFF7AE41F6}"/>
              </a:ext>
            </a:extLst>
          </p:cNvPr>
          <p:cNvSpPr/>
          <p:nvPr/>
        </p:nvSpPr>
        <p:spPr bwMode="auto">
          <a:xfrm>
            <a:off x="672000" y="976528"/>
            <a:ext cx="7800264" cy="760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01AB67-475F-0693-039E-745545489973}"/>
              </a:ext>
            </a:extLst>
          </p:cNvPr>
          <p:cNvSpPr/>
          <p:nvPr/>
        </p:nvSpPr>
        <p:spPr bwMode="auto">
          <a:xfrm>
            <a:off x="551384" y="1844824"/>
            <a:ext cx="5760640" cy="652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F88B9A-5D51-7F85-150D-AC39E188F4AC}"/>
              </a:ext>
            </a:extLst>
          </p:cNvPr>
          <p:cNvSpPr/>
          <p:nvPr/>
        </p:nvSpPr>
        <p:spPr bwMode="auto">
          <a:xfrm>
            <a:off x="642764" y="2605120"/>
            <a:ext cx="7181428" cy="760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51FD33-1312-BF95-3E47-08CB364217F7}"/>
              </a:ext>
            </a:extLst>
          </p:cNvPr>
          <p:cNvSpPr/>
          <p:nvPr/>
        </p:nvSpPr>
        <p:spPr bwMode="auto">
          <a:xfrm>
            <a:off x="743664" y="3507372"/>
            <a:ext cx="8160648" cy="1001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FE6859-8761-C79E-6026-E117E45C438B}"/>
              </a:ext>
            </a:extLst>
          </p:cNvPr>
          <p:cNvSpPr/>
          <p:nvPr/>
        </p:nvSpPr>
        <p:spPr bwMode="auto">
          <a:xfrm>
            <a:off x="479376" y="4930417"/>
            <a:ext cx="5760640" cy="51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323498-7B29-1046-ABF0-36C635A0A1FE}"/>
              </a:ext>
            </a:extLst>
          </p:cNvPr>
          <p:cNvSpPr/>
          <p:nvPr/>
        </p:nvSpPr>
        <p:spPr bwMode="auto">
          <a:xfrm>
            <a:off x="479376" y="5598671"/>
            <a:ext cx="8160648" cy="606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96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3D7171-1ABD-B3BB-7F77-7ACB6A7B1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4D5693-9A91-85FD-75A9-7AF35B3C75A7}"/>
              </a:ext>
            </a:extLst>
          </p:cNvPr>
          <p:cNvSpPr/>
          <p:nvPr/>
        </p:nvSpPr>
        <p:spPr bwMode="auto">
          <a:xfrm>
            <a:off x="662663" y="1052736"/>
            <a:ext cx="334510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153FF3D-953D-3629-C512-426A7A715602}"/>
              </a:ext>
            </a:extLst>
          </p:cNvPr>
          <p:cNvSpPr/>
          <p:nvPr/>
        </p:nvSpPr>
        <p:spPr bwMode="auto">
          <a:xfrm>
            <a:off x="4065105" y="1124744"/>
            <a:ext cx="483920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837A7F8-D175-ECB0-5D68-F7E0E2F2ED37}"/>
              </a:ext>
            </a:extLst>
          </p:cNvPr>
          <p:cNvSpPr/>
          <p:nvPr/>
        </p:nvSpPr>
        <p:spPr bwMode="auto">
          <a:xfrm>
            <a:off x="551384" y="1916832"/>
            <a:ext cx="47525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EA7E06D-08A4-9868-9061-CEC3FF922D2B}"/>
              </a:ext>
            </a:extLst>
          </p:cNvPr>
          <p:cNvSpPr/>
          <p:nvPr/>
        </p:nvSpPr>
        <p:spPr bwMode="auto">
          <a:xfrm>
            <a:off x="631087" y="2586577"/>
            <a:ext cx="258459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55B2EF7-6080-5900-8218-9B97DC7F842E}"/>
              </a:ext>
            </a:extLst>
          </p:cNvPr>
          <p:cNvSpPr/>
          <p:nvPr/>
        </p:nvSpPr>
        <p:spPr bwMode="auto">
          <a:xfrm>
            <a:off x="3241759" y="2682369"/>
            <a:ext cx="458243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682E850-8F93-CAC1-526A-F5EADC6F209B}"/>
              </a:ext>
            </a:extLst>
          </p:cNvPr>
          <p:cNvSpPr/>
          <p:nvPr/>
        </p:nvSpPr>
        <p:spPr bwMode="auto">
          <a:xfrm>
            <a:off x="335360" y="3429000"/>
            <a:ext cx="59766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C685A24-BA10-3C53-ED63-DEF327215CE3}"/>
              </a:ext>
            </a:extLst>
          </p:cNvPr>
          <p:cNvSpPr/>
          <p:nvPr/>
        </p:nvSpPr>
        <p:spPr bwMode="auto">
          <a:xfrm>
            <a:off x="573700" y="4175631"/>
            <a:ext cx="334510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5795830-2DD4-C07A-5CEF-561B6B7C6F0C}"/>
              </a:ext>
            </a:extLst>
          </p:cNvPr>
          <p:cNvSpPr/>
          <p:nvPr/>
        </p:nvSpPr>
        <p:spPr bwMode="auto">
          <a:xfrm>
            <a:off x="479376" y="4960285"/>
            <a:ext cx="66247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17D1309-48E8-2472-71CF-FDA28FA980DB}"/>
              </a:ext>
            </a:extLst>
          </p:cNvPr>
          <p:cNvSpPr/>
          <p:nvPr/>
        </p:nvSpPr>
        <p:spPr bwMode="auto">
          <a:xfrm>
            <a:off x="431831" y="5744939"/>
            <a:ext cx="334510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55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2023-11-07T15:58:55Z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