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9" r:id="rId6"/>
    <p:sldId id="366" r:id="rId7"/>
    <p:sldId id="370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4" name="yt_shape_12484"/>
          <p:cNvSpPr txBox="1"/>
          <p:nvPr/>
        </p:nvSpPr>
        <p:spPr>
          <a:xfrm>
            <a:off x="396104" y="9111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教材母题：教材第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的周长与面积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85" name="yt_image_12485" title="H_110.5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916832"/>
            <a:ext cx="1602486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487">
                <a:extLst>
                  <a:ext uri="{FF2B5EF4-FFF2-40B4-BE49-F238E27FC236}">
                    <a16:creationId xmlns:a16="http://schemas.microsoft.com/office/drawing/2014/main" id="{69C19A5A-F477-793C-5821-9023141A3BA8}"/>
                  </a:ext>
                </a:extLst>
              </p:cNvPr>
              <p:cNvSpPr txBox="1"/>
              <p:nvPr/>
            </p:nvSpPr>
            <p:spPr>
              <a:xfrm>
                <a:off x="396104" y="1819785"/>
                <a:ext cx="7773603" cy="47362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为直角三角形，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周长为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="">
          <p:sp>
            <p:nvSpPr>
              <p:cNvPr id="2" name="yt_shape_12487">
                <a:extLst>
                  <a:ext uri="{FF2B5EF4-FFF2-40B4-BE49-F238E27FC236}">
                    <a16:creationId xmlns:a16="http://schemas.microsoft.com/office/drawing/2014/main" id="{69C19A5A-F477-793C-5821-9023141A3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04" y="1819785"/>
                <a:ext cx="7773603" cy="4736297"/>
              </a:xfrm>
              <a:prstGeom prst="rect">
                <a:avLst/>
              </a:prstGeom>
              <a:blipFill>
                <a:blip r:embed="rId3"/>
                <a:stretch>
                  <a:fillRect l="-2431" t="-1160" r="-1333" b="-3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9" name="yt_shape_12489"/>
              <p:cNvSpPr txBox="1"/>
              <p:nvPr/>
            </p:nvSpPr>
            <p:spPr>
              <a:xfrm>
                <a:off x="632029" y="908397"/>
                <a:ext cx="1129661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变式一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在下面的正方形网格中，每个小正方形的边长为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，正方形的顶点称为格点，请在图中以格点为顶点，画出一个周长为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，并求它的面积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89" name="yt_shape_12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29" y="908397"/>
                <a:ext cx="11296619" cy="949299"/>
              </a:xfrm>
              <a:prstGeom prst="rect">
                <a:avLst/>
              </a:prstGeom>
              <a:blipFill>
                <a:blip r:embed="rId2"/>
                <a:stretch>
                  <a:fillRect l="-1673" t="-5128" r="-10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1" name="yt_image_12491" title="H_144.9978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6316" y="1916832"/>
            <a:ext cx="1623976" cy="184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493">
            <a:extLst>
              <a:ext uri="{FF2B5EF4-FFF2-40B4-BE49-F238E27FC236}">
                <a16:creationId xmlns:a16="http://schemas.microsoft.com/office/drawing/2014/main" id="{7421275F-1A0D-510B-2D84-CA38BEF68344}"/>
              </a:ext>
            </a:extLst>
          </p:cNvPr>
          <p:cNvSpPr txBox="1"/>
          <p:nvPr/>
        </p:nvSpPr>
        <p:spPr>
          <a:xfrm>
            <a:off x="695400" y="1996465"/>
            <a:ext cx="4273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即为所求作；</a:t>
            </a:r>
          </a:p>
        </p:txBody>
      </p:sp>
      <p:pic>
        <p:nvPicPr>
          <p:cNvPr id="3" name="yt_image_12494">
            <a:extLst>
              <a:ext uri="{FF2B5EF4-FFF2-40B4-BE49-F238E27FC236}">
                <a16:creationId xmlns:a16="http://schemas.microsoft.com/office/drawing/2014/main" id="{D5A19C85-2D5A-F480-EEA1-D0D1C647FC09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0215" y="4077072"/>
            <a:ext cx="141617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2497">
                <a:extLst>
                  <a:ext uri="{FF2B5EF4-FFF2-40B4-BE49-F238E27FC236}">
                    <a16:creationId xmlns:a16="http://schemas.microsoft.com/office/drawing/2014/main" id="{32705930-2E92-E7B6-1FB2-AA5998FE3BA1}"/>
                  </a:ext>
                </a:extLst>
              </p:cNvPr>
              <p:cNvSpPr txBox="1"/>
              <p:nvPr/>
            </p:nvSpPr>
            <p:spPr>
              <a:xfrm>
                <a:off x="695400" y="2442186"/>
                <a:ext cx="369838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图中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5" name="yt_shape_12497">
                <a:extLst>
                  <a:ext uri="{FF2B5EF4-FFF2-40B4-BE49-F238E27FC236}">
                    <a16:creationId xmlns:a16="http://schemas.microsoft.com/office/drawing/2014/main" id="{32705930-2E92-E7B6-1FB2-AA5998FE3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442186"/>
                <a:ext cx="3698385" cy="465577"/>
              </a:xfrm>
              <a:prstGeom prst="rect">
                <a:avLst/>
              </a:prstGeom>
              <a:blipFill>
                <a:blip r:embed="rId5"/>
                <a:stretch>
                  <a:fillRect l="-4942" t="-5263" r="-428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499">
                <a:extLst>
                  <a:ext uri="{FF2B5EF4-FFF2-40B4-BE49-F238E27FC236}">
                    <a16:creationId xmlns:a16="http://schemas.microsoft.com/office/drawing/2014/main" id="{F956C843-3707-7FD9-8AD6-EB6D10374D44}"/>
                  </a:ext>
                </a:extLst>
              </p:cNvPr>
              <p:cNvSpPr txBox="1"/>
              <p:nvPr/>
            </p:nvSpPr>
            <p:spPr>
              <a:xfrm>
                <a:off x="695400" y="2958551"/>
                <a:ext cx="1534203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6" name="yt_shape_12499">
                <a:extLst>
                  <a:ext uri="{FF2B5EF4-FFF2-40B4-BE49-F238E27FC236}">
                    <a16:creationId xmlns:a16="http://schemas.microsoft.com/office/drawing/2014/main" id="{F956C843-3707-7FD9-8AD6-EB6D10374D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958551"/>
                <a:ext cx="1534203" cy="469167"/>
              </a:xfrm>
              <a:prstGeom prst="rect">
                <a:avLst/>
              </a:prstGeom>
              <a:blipFill>
                <a:blip r:embed="rId6"/>
                <a:stretch>
                  <a:fillRect l="-11905" t="-2597" r="-11111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501">
            <a:extLst>
              <a:ext uri="{FF2B5EF4-FFF2-40B4-BE49-F238E27FC236}">
                <a16:creationId xmlns:a16="http://schemas.microsoft.com/office/drawing/2014/main" id="{2771ED38-F9E0-BED7-F598-6901592DC112}"/>
              </a:ext>
            </a:extLst>
          </p:cNvPr>
          <p:cNvSpPr txBox="1"/>
          <p:nvPr/>
        </p:nvSpPr>
        <p:spPr>
          <a:xfrm>
            <a:off x="695400" y="3478506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2502">
            <a:extLst>
              <a:ext uri="{FF2B5EF4-FFF2-40B4-BE49-F238E27FC236}">
                <a16:creationId xmlns:a16="http://schemas.microsoft.com/office/drawing/2014/main" id="{1F49088A-E2BC-1B25-06B0-0F9A6DD945CA}"/>
              </a:ext>
            </a:extLst>
          </p:cNvPr>
          <p:cNvSpPr txBox="1"/>
          <p:nvPr/>
        </p:nvSpPr>
        <p:spPr>
          <a:xfrm>
            <a:off x="695400" y="3957809"/>
            <a:ext cx="5285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为直角三角形，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2503">
                <a:extLst>
                  <a:ext uri="{FF2B5EF4-FFF2-40B4-BE49-F238E27FC236}">
                    <a16:creationId xmlns:a16="http://schemas.microsoft.com/office/drawing/2014/main" id="{67032F5F-14BC-D0E0-0192-D87812B975CA}"/>
                  </a:ext>
                </a:extLst>
              </p:cNvPr>
              <p:cNvSpPr txBox="1"/>
              <p:nvPr/>
            </p:nvSpPr>
            <p:spPr>
              <a:xfrm>
                <a:off x="695400" y="4437112"/>
                <a:ext cx="372884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="">
          <p:sp>
            <p:nvSpPr>
              <p:cNvPr id="9" name="yt_shape_12503">
                <a:extLst>
                  <a:ext uri="{FF2B5EF4-FFF2-40B4-BE49-F238E27FC236}">
                    <a16:creationId xmlns:a16="http://schemas.microsoft.com/office/drawing/2014/main" id="{67032F5F-14BC-D0E0-0192-D87812B97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4437112"/>
                <a:ext cx="3728841" cy="638893"/>
              </a:xfrm>
              <a:prstGeom prst="rect">
                <a:avLst/>
              </a:prstGeom>
              <a:blipFill>
                <a:blip r:embed="rId7"/>
                <a:stretch>
                  <a:fillRect l="-4902" r="-392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1790556"/>
            <a:ext cx="54630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的周长和面积；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07"/>
              <p:cNvSpPr txBox="1"/>
              <p:nvPr/>
            </p:nvSpPr>
            <p:spPr>
              <a:xfrm>
                <a:off x="540118" y="2901526"/>
                <a:ext cx="10596441" cy="16993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解：由图可得，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的周长为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14.5.</a:t>
                </a:r>
              </a:p>
            </p:txBody>
          </p:sp>
        </mc:Choice>
        <mc:Fallback>
          <p:sp>
            <p:nvSpPr>
              <p:cNvPr id="2" name="yt_shape_12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2901526"/>
                <a:ext cx="10596441" cy="1699311"/>
              </a:xfrm>
              <a:prstGeom prst="rect">
                <a:avLst/>
              </a:prstGeom>
              <a:blipFill>
                <a:blip r:embed="rId2"/>
                <a:stretch>
                  <a:fillRect l="-1784" t="-1075" b="-5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09" name="yt_image_12509" title="H_198.8910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1225265"/>
            <a:ext cx="2324737" cy="252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1" name="yt_shape_12511"/>
          <p:cNvSpPr txBox="1"/>
          <p:nvPr/>
        </p:nvSpPr>
        <p:spPr>
          <a:xfrm>
            <a:off x="540119" y="900000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是直角吗？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512"/>
              <p:cNvSpPr txBox="1"/>
              <p:nvPr/>
            </p:nvSpPr>
            <p:spPr>
              <a:xfrm>
                <a:off x="540119" y="1531667"/>
                <a:ext cx="6155788" cy="1438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是直角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5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6155788" cy="1438855"/>
              </a:xfrm>
              <a:prstGeom prst="rect">
                <a:avLst/>
              </a:prstGeom>
              <a:blipFill>
                <a:blip r:embed="rId2"/>
                <a:stretch>
                  <a:fillRect l="-3072" t="-847" r="-2180" b="-1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14" name="yt_image_12514" title="H_198.89102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6642" y="1003508"/>
            <a:ext cx="1728192" cy="18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16" name="yt_image_12516" title="H_141.2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62821" y="2960245"/>
            <a:ext cx="1860804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9" name="yt_shape_12519"/>
          <p:cNvSpPr txBox="1"/>
          <p:nvPr/>
        </p:nvSpPr>
        <p:spPr>
          <a:xfrm>
            <a:off x="540000" y="1667052"/>
            <a:ext cx="1100301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如图，正方形网格中每个小正方形的边长都是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，每个小格的顶点叫做格点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（1）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中以格点为顶点画一个面积为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的正方形；</a:t>
            </a:r>
          </a:p>
        </p:txBody>
      </p:sp>
      <p:pic>
        <p:nvPicPr>
          <p:cNvPr id="12521" name="yt_image_12521" title="H_180.639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28" y="2896821"/>
            <a:ext cx="2102949" cy="229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09CA038-B0BA-6111-9BCF-3703AE673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96821"/>
            <a:ext cx="2386540" cy="23488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24" name="yt_shape_12524"/>
              <p:cNvSpPr txBox="1"/>
              <p:nvPr/>
            </p:nvSpPr>
            <p:spPr>
              <a:xfrm>
                <a:off x="540119" y="1963362"/>
                <a:ext cx="11111999" cy="995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中以格点为顶点画一个三角形，使三角形的三边长分别是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524" name="yt_shape_12524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5785"/>
              </a:xfrm>
              <a:prstGeom prst="rect">
                <a:avLst/>
              </a:prstGeom>
              <a:blipFill>
                <a:blip r:embed="rId2"/>
                <a:stretch>
                  <a:fillRect l="-1701" t="-1840" b="-15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26" name="yt_image_12526" title="H_164.7510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712" y="3140968"/>
            <a:ext cx="1795318" cy="209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3D133B5-506C-9CA5-C97D-B160215E8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22577"/>
            <a:ext cx="1990734" cy="217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1" name="yt_shape_12531"/>
          <p:cNvSpPr txBox="1"/>
          <p:nvPr/>
        </p:nvSpPr>
        <p:spPr>
          <a:xfrm>
            <a:off x="335360" y="1196752"/>
            <a:ext cx="7085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是小正方形的顶点，求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32" name="yt_image_12532" title="H_146.6364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4552" y="1700808"/>
            <a:ext cx="1984401" cy="186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534">
            <a:extLst>
              <a:ext uri="{FF2B5EF4-FFF2-40B4-BE49-F238E27FC236}">
                <a16:creationId xmlns:a16="http://schemas.microsoft.com/office/drawing/2014/main" id="{0EBDB086-BB9E-2EED-4AA1-5EEFC8DF1F96}"/>
              </a:ext>
            </a:extLst>
          </p:cNvPr>
          <p:cNvSpPr txBox="1"/>
          <p:nvPr/>
        </p:nvSpPr>
        <p:spPr>
          <a:xfrm>
            <a:off x="479376" y="1772816"/>
            <a:ext cx="3855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由勾股定理得：</a:t>
            </a:r>
          </a:p>
        </p:txBody>
      </p:sp>
      <p:pic>
        <p:nvPicPr>
          <p:cNvPr id="3" name="yt_image_12535" title="H_152.65355">
            <a:extLst>
              <a:ext uri="{FF2B5EF4-FFF2-40B4-BE49-F238E27FC236}">
                <a16:creationId xmlns:a16="http://schemas.microsoft.com/office/drawing/2014/main" id="{A40ABB8B-5C3E-AC34-9FEC-D116C5372BB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136" y="3789040"/>
            <a:ext cx="2084268" cy="19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537">
                <a:extLst>
                  <a:ext uri="{FF2B5EF4-FFF2-40B4-BE49-F238E27FC236}">
                    <a16:creationId xmlns:a16="http://schemas.microsoft.com/office/drawing/2014/main" id="{887F2164-9DF1-0341-45E1-A40F31591CDB}"/>
                  </a:ext>
                </a:extLst>
              </p:cNvPr>
              <p:cNvSpPr txBox="1"/>
              <p:nvPr/>
            </p:nvSpPr>
            <p:spPr>
              <a:xfrm>
                <a:off x="479376" y="2214854"/>
                <a:ext cx="3965829" cy="1918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</p:txBody>
          </p:sp>
        </mc:Choice>
        <mc:Fallback xmlns="">
          <p:sp>
            <p:nvSpPr>
              <p:cNvPr id="4" name="yt_shape_12537">
                <a:extLst>
                  <a:ext uri="{FF2B5EF4-FFF2-40B4-BE49-F238E27FC236}">
                    <a16:creationId xmlns:a16="http://schemas.microsoft.com/office/drawing/2014/main" id="{887F2164-9DF1-0341-45E1-A40F31591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14854"/>
                <a:ext cx="3965829" cy="1918987"/>
              </a:xfrm>
              <a:prstGeom prst="rect">
                <a:avLst/>
              </a:prstGeom>
              <a:blipFill>
                <a:blip r:embed="rId4"/>
                <a:stretch>
                  <a:fillRect l="-4769" t="-635" r="-3846" b="-9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656</Words>
  <Application>Microsoft Office PowerPoint</Application>
  <PresentationFormat>宽屏</PresentationFormat>
  <Paragraphs>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