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8" r:id="rId4"/>
    <p:sldId id="387" r:id="rId5"/>
    <p:sldId id="386" r:id="rId6"/>
    <p:sldId id="385" r:id="rId7"/>
    <p:sldId id="383" r:id="rId8"/>
    <p:sldId id="382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1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876" y="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00ACBDC-BD35-32A3-CA27-4F6BEACBF0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2995612"/>
            <a:ext cx="101250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170C5-16DD-D28D-01DA-2AE9EE77C2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4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6F4175-0478-9667-626C-2B8E5173EB88}"/>
              </a:ext>
            </a:extLst>
          </p:cNvPr>
          <p:cNvSpPr/>
          <p:nvPr/>
        </p:nvSpPr>
        <p:spPr bwMode="auto">
          <a:xfrm>
            <a:off x="8958095" y="4052519"/>
            <a:ext cx="342857" cy="39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02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92ACA-5A6D-6182-29F5-017AF81173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4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597E14-CE39-D063-55E2-C770FB605A15}"/>
              </a:ext>
            </a:extLst>
          </p:cNvPr>
          <p:cNvSpPr/>
          <p:nvPr/>
        </p:nvSpPr>
        <p:spPr bwMode="auto">
          <a:xfrm>
            <a:off x="4871864" y="1941559"/>
            <a:ext cx="2131152" cy="75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295626-9E85-07BC-4624-53779318BE4B}"/>
              </a:ext>
            </a:extLst>
          </p:cNvPr>
          <p:cNvSpPr/>
          <p:nvPr/>
        </p:nvSpPr>
        <p:spPr bwMode="auto">
          <a:xfrm>
            <a:off x="5015880" y="3790438"/>
            <a:ext cx="1728192" cy="75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01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F152DB-38B2-58DA-438B-76515D82D9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7FA596-F0FE-F6D0-5ED9-1374E35137EC}"/>
              </a:ext>
            </a:extLst>
          </p:cNvPr>
          <p:cNvSpPr/>
          <p:nvPr/>
        </p:nvSpPr>
        <p:spPr bwMode="auto">
          <a:xfrm>
            <a:off x="8904312" y="3861048"/>
            <a:ext cx="2456762" cy="747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F1A60F-93B6-51C4-66C1-BA1E77BAB2FA}"/>
              </a:ext>
            </a:extLst>
          </p:cNvPr>
          <p:cNvSpPr/>
          <p:nvPr/>
        </p:nvSpPr>
        <p:spPr bwMode="auto">
          <a:xfrm>
            <a:off x="1786666" y="4941168"/>
            <a:ext cx="1861062" cy="51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87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86A93C-788C-1A7F-929A-F45FFC8642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36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B2215-5548-AFCB-D75C-DC5721735384}"/>
              </a:ext>
            </a:extLst>
          </p:cNvPr>
          <p:cNvSpPr/>
          <p:nvPr/>
        </p:nvSpPr>
        <p:spPr bwMode="auto">
          <a:xfrm>
            <a:off x="7992925" y="5448014"/>
            <a:ext cx="638354" cy="31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983078-8D6F-B1C7-4DDB-DF7DE6BE8C56}"/>
              </a:ext>
            </a:extLst>
          </p:cNvPr>
          <p:cNvSpPr/>
          <p:nvPr/>
        </p:nvSpPr>
        <p:spPr bwMode="auto">
          <a:xfrm>
            <a:off x="1343472" y="5908820"/>
            <a:ext cx="4435836" cy="573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50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D6862-4F82-82A5-A6C9-608CA2452F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AFDF0D-F1E0-230B-4560-5B1F80F1EB2C}"/>
              </a:ext>
            </a:extLst>
          </p:cNvPr>
          <p:cNvSpPr/>
          <p:nvPr/>
        </p:nvSpPr>
        <p:spPr bwMode="auto">
          <a:xfrm>
            <a:off x="8967619" y="3928585"/>
            <a:ext cx="323809" cy="381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34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17822E-A199-8262-AB72-C99F2921C4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77E3D4-E857-645A-9DCC-1CD268883628}"/>
              </a:ext>
            </a:extLst>
          </p:cNvPr>
          <p:cNvSpPr/>
          <p:nvPr/>
        </p:nvSpPr>
        <p:spPr bwMode="auto">
          <a:xfrm>
            <a:off x="5021115" y="5358976"/>
            <a:ext cx="744745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15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E2DF09-D502-FE98-3EB9-4508354506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67548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E6B4CF-5B12-5F07-71C6-3B39AFFDF2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9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D1AAE6-C86A-2170-430A-6BB2C4D10DCA}"/>
              </a:ext>
            </a:extLst>
          </p:cNvPr>
          <p:cNvSpPr/>
          <p:nvPr/>
        </p:nvSpPr>
        <p:spPr bwMode="auto">
          <a:xfrm>
            <a:off x="551384" y="1033927"/>
            <a:ext cx="4968552" cy="450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AD3BE51-F2D5-DCD5-B756-5CA5A57C6BFE}"/>
              </a:ext>
            </a:extLst>
          </p:cNvPr>
          <p:cNvSpPr/>
          <p:nvPr/>
        </p:nvSpPr>
        <p:spPr bwMode="auto">
          <a:xfrm>
            <a:off x="5519936" y="1033927"/>
            <a:ext cx="4968552" cy="450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65DD8D9-3C54-17AC-B4F0-D68C5CFD0B87}"/>
              </a:ext>
            </a:extLst>
          </p:cNvPr>
          <p:cNvSpPr/>
          <p:nvPr/>
        </p:nvSpPr>
        <p:spPr bwMode="auto">
          <a:xfrm>
            <a:off x="536204" y="1772816"/>
            <a:ext cx="4968552" cy="450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5C33784-723C-1E69-195D-368E46BAA45E}"/>
              </a:ext>
            </a:extLst>
          </p:cNvPr>
          <p:cNvSpPr/>
          <p:nvPr/>
        </p:nvSpPr>
        <p:spPr bwMode="auto">
          <a:xfrm>
            <a:off x="479376" y="2286276"/>
            <a:ext cx="5760640" cy="566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4BBCD1CD-86EA-DB6B-190B-10426DBA670C}"/>
              </a:ext>
            </a:extLst>
          </p:cNvPr>
          <p:cNvSpPr/>
          <p:nvPr/>
        </p:nvSpPr>
        <p:spPr bwMode="auto">
          <a:xfrm>
            <a:off x="479376" y="3025165"/>
            <a:ext cx="4968552" cy="450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7CDAFB27-76D2-484A-5AD1-B853C7A8B19F}"/>
              </a:ext>
            </a:extLst>
          </p:cNvPr>
          <p:cNvSpPr/>
          <p:nvPr/>
        </p:nvSpPr>
        <p:spPr bwMode="auto">
          <a:xfrm>
            <a:off x="551384" y="3601558"/>
            <a:ext cx="8089180" cy="1195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1EDB7D32-053E-92BD-0FD4-642FBDA83D0E}"/>
              </a:ext>
            </a:extLst>
          </p:cNvPr>
          <p:cNvSpPr/>
          <p:nvPr/>
        </p:nvSpPr>
        <p:spPr bwMode="auto">
          <a:xfrm>
            <a:off x="528638" y="4922688"/>
            <a:ext cx="6143425" cy="450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F3E8A17D-39A3-00D9-443C-7EE6789B5D21}"/>
              </a:ext>
            </a:extLst>
          </p:cNvPr>
          <p:cNvSpPr/>
          <p:nvPr/>
        </p:nvSpPr>
        <p:spPr bwMode="auto">
          <a:xfrm>
            <a:off x="711294" y="5545774"/>
            <a:ext cx="6752858" cy="450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A2A78E4A-209B-EA49-25B0-4AC7DE0E98E9}"/>
              </a:ext>
            </a:extLst>
          </p:cNvPr>
          <p:cNvSpPr/>
          <p:nvPr/>
        </p:nvSpPr>
        <p:spPr bwMode="auto">
          <a:xfrm>
            <a:off x="7464152" y="5573899"/>
            <a:ext cx="3168352" cy="450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6F334BB3-2301-10C8-1B06-AE5E6FCAAF53}"/>
              </a:ext>
            </a:extLst>
          </p:cNvPr>
          <p:cNvSpPr/>
          <p:nvPr/>
        </p:nvSpPr>
        <p:spPr bwMode="auto">
          <a:xfrm>
            <a:off x="419411" y="6199731"/>
            <a:ext cx="4968552" cy="450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20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01F13A-4BC3-5279-86DC-3F8B0B26DC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53758"/>
            <a:ext cx="9480456" cy="4234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C57C035-3A71-9FEE-A94C-3D641DE95A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085184"/>
            <a:ext cx="9480456" cy="156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51509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62E38E-9DCA-928B-B3E7-FA7C1A56D2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420A92-3505-45AA-7F79-8E6578FA0F88}"/>
              </a:ext>
            </a:extLst>
          </p:cNvPr>
          <p:cNvSpPr/>
          <p:nvPr/>
        </p:nvSpPr>
        <p:spPr bwMode="auto">
          <a:xfrm>
            <a:off x="5920513" y="1052736"/>
            <a:ext cx="2735535" cy="763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785EC0-CAC4-528F-C75C-49E450F12BD0}"/>
              </a:ext>
            </a:extLst>
          </p:cNvPr>
          <p:cNvSpPr/>
          <p:nvPr/>
        </p:nvSpPr>
        <p:spPr bwMode="auto">
          <a:xfrm>
            <a:off x="4142659" y="2050428"/>
            <a:ext cx="2807343" cy="672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6FFEC4-9E65-9991-EC77-E5DD85A1D5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2" b="23385"/>
          <a:stretch/>
        </p:blipFill>
        <p:spPr>
          <a:xfrm>
            <a:off x="3935760" y="3429000"/>
            <a:ext cx="4668989" cy="3244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049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5A235D-4C7F-FC08-0B5F-3B0F140E9F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B8E2F6-1F3A-5757-1CD7-A4C44F23BCAA}"/>
              </a:ext>
            </a:extLst>
          </p:cNvPr>
          <p:cNvSpPr/>
          <p:nvPr/>
        </p:nvSpPr>
        <p:spPr bwMode="auto">
          <a:xfrm>
            <a:off x="10224761" y="4984579"/>
            <a:ext cx="352380" cy="400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961100-F40F-B956-C39E-8A67BB168D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04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43726F-D885-9D69-A6A9-CD2353F5BD16}"/>
              </a:ext>
            </a:extLst>
          </p:cNvPr>
          <p:cNvSpPr/>
          <p:nvPr/>
        </p:nvSpPr>
        <p:spPr bwMode="auto">
          <a:xfrm>
            <a:off x="623392" y="2564904"/>
            <a:ext cx="4470904" cy="486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2180590-3CC8-3F1E-E603-6B7911DA7607}"/>
              </a:ext>
            </a:extLst>
          </p:cNvPr>
          <p:cNvSpPr/>
          <p:nvPr/>
        </p:nvSpPr>
        <p:spPr bwMode="auto">
          <a:xfrm>
            <a:off x="623392" y="3365293"/>
            <a:ext cx="5688632" cy="486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EF8D60D-7AB8-A13D-F4D4-C882F654A9B4}"/>
              </a:ext>
            </a:extLst>
          </p:cNvPr>
          <p:cNvSpPr/>
          <p:nvPr/>
        </p:nvSpPr>
        <p:spPr bwMode="auto">
          <a:xfrm>
            <a:off x="641318" y="4004903"/>
            <a:ext cx="5454681" cy="486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7FE95D3-A1D4-DE1E-CDCF-A4439A577972}"/>
              </a:ext>
            </a:extLst>
          </p:cNvPr>
          <p:cNvSpPr/>
          <p:nvPr/>
        </p:nvSpPr>
        <p:spPr bwMode="auto">
          <a:xfrm>
            <a:off x="614660" y="4710560"/>
            <a:ext cx="7713587" cy="486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6399E6F-23CB-74E2-18B0-9466ECBB21D9}"/>
              </a:ext>
            </a:extLst>
          </p:cNvPr>
          <p:cNvSpPr/>
          <p:nvPr/>
        </p:nvSpPr>
        <p:spPr bwMode="auto">
          <a:xfrm>
            <a:off x="614660" y="5399293"/>
            <a:ext cx="6201420" cy="486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6E69434-A21A-F499-811A-56F98B8520A4}"/>
              </a:ext>
            </a:extLst>
          </p:cNvPr>
          <p:cNvSpPr/>
          <p:nvPr/>
        </p:nvSpPr>
        <p:spPr bwMode="auto">
          <a:xfrm>
            <a:off x="623392" y="6078391"/>
            <a:ext cx="8064896" cy="486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84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D311C6-650F-1B89-135F-36958BB7BC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2"/>
          <a:stretch/>
        </p:blipFill>
        <p:spPr>
          <a:xfrm>
            <a:off x="551384" y="908720"/>
            <a:ext cx="10800000" cy="4771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7007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60E019-5F08-4039-BCA3-8E77E3D248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82901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0FE54-BB1C-C125-DB58-D9776EE843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8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80343D-D4BE-11E2-CD1B-1D5106829275}"/>
              </a:ext>
            </a:extLst>
          </p:cNvPr>
          <p:cNvSpPr/>
          <p:nvPr/>
        </p:nvSpPr>
        <p:spPr bwMode="auto">
          <a:xfrm>
            <a:off x="551384" y="1124744"/>
            <a:ext cx="10369152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AC7696B-D91F-049B-705A-4AB71ADE9DAD}"/>
              </a:ext>
            </a:extLst>
          </p:cNvPr>
          <p:cNvSpPr/>
          <p:nvPr/>
        </p:nvSpPr>
        <p:spPr bwMode="auto">
          <a:xfrm>
            <a:off x="551037" y="2820962"/>
            <a:ext cx="7417171" cy="608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77A5163-D0B6-DF25-7DEB-F198F7FC7219}"/>
              </a:ext>
            </a:extLst>
          </p:cNvPr>
          <p:cNvSpPr/>
          <p:nvPr/>
        </p:nvSpPr>
        <p:spPr bwMode="auto">
          <a:xfrm>
            <a:off x="7945412" y="2852936"/>
            <a:ext cx="2831107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E3AB35B-E8A1-D5C9-2C3B-DDE2909F92B8}"/>
              </a:ext>
            </a:extLst>
          </p:cNvPr>
          <p:cNvSpPr/>
          <p:nvPr/>
        </p:nvSpPr>
        <p:spPr bwMode="auto">
          <a:xfrm>
            <a:off x="520180" y="3776823"/>
            <a:ext cx="578646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A67FC5E-7F19-22A7-52EF-1467A03040E2}"/>
              </a:ext>
            </a:extLst>
          </p:cNvPr>
          <p:cNvSpPr/>
          <p:nvPr/>
        </p:nvSpPr>
        <p:spPr bwMode="auto">
          <a:xfrm>
            <a:off x="6256906" y="3717031"/>
            <a:ext cx="3799534" cy="608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D7CB441-9348-8456-3485-4456B4FCBEA1}"/>
              </a:ext>
            </a:extLst>
          </p:cNvPr>
          <p:cNvSpPr/>
          <p:nvPr/>
        </p:nvSpPr>
        <p:spPr bwMode="auto">
          <a:xfrm>
            <a:off x="652528" y="4624919"/>
            <a:ext cx="10268008" cy="1668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46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FB4BD-CB75-2384-AC01-997AE2696E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0800000" cy="5126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137DAB-90F9-ADEE-83CE-396EBF6AB31D}"/>
              </a:ext>
            </a:extLst>
          </p:cNvPr>
          <p:cNvSpPr/>
          <p:nvPr/>
        </p:nvSpPr>
        <p:spPr bwMode="auto">
          <a:xfrm>
            <a:off x="479376" y="1052736"/>
            <a:ext cx="87129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7B1AF1A-AC4C-E669-EF5C-BD2F5B3DDA8A}"/>
              </a:ext>
            </a:extLst>
          </p:cNvPr>
          <p:cNvSpPr/>
          <p:nvPr/>
        </p:nvSpPr>
        <p:spPr bwMode="auto">
          <a:xfrm>
            <a:off x="443905" y="1879501"/>
            <a:ext cx="10332615" cy="2557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4D05FCA-C74F-3C33-3D8E-AF2941593537}"/>
              </a:ext>
            </a:extLst>
          </p:cNvPr>
          <p:cNvSpPr/>
          <p:nvPr/>
        </p:nvSpPr>
        <p:spPr bwMode="auto">
          <a:xfrm>
            <a:off x="335360" y="4543797"/>
            <a:ext cx="4608512" cy="61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0FD46D5-067D-40AE-00C0-88437909EDC3}"/>
              </a:ext>
            </a:extLst>
          </p:cNvPr>
          <p:cNvSpPr/>
          <p:nvPr/>
        </p:nvSpPr>
        <p:spPr bwMode="auto">
          <a:xfrm>
            <a:off x="479376" y="5445224"/>
            <a:ext cx="6336704" cy="61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64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E94DC-4704-05D9-0C34-59D80FB6A1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D092C8-DFD1-A4DD-6BEA-86ADB9CFE7B0}"/>
              </a:ext>
            </a:extLst>
          </p:cNvPr>
          <p:cNvSpPr/>
          <p:nvPr/>
        </p:nvSpPr>
        <p:spPr bwMode="auto">
          <a:xfrm>
            <a:off x="8129610" y="3391793"/>
            <a:ext cx="274430" cy="304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8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00BFA-BD05-7D91-359E-A2A32286B0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321BA7-B9B1-229A-2883-B81AF5DB54B8}"/>
              </a:ext>
            </a:extLst>
          </p:cNvPr>
          <p:cNvSpPr/>
          <p:nvPr/>
        </p:nvSpPr>
        <p:spPr bwMode="auto">
          <a:xfrm>
            <a:off x="10224761" y="3154574"/>
            <a:ext cx="352380" cy="390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67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BCDD64-EB1C-ED3A-C3F7-AA34E84693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2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E64BBB-74E8-6C7D-8084-9142C2215893}"/>
              </a:ext>
            </a:extLst>
          </p:cNvPr>
          <p:cNvSpPr/>
          <p:nvPr/>
        </p:nvSpPr>
        <p:spPr bwMode="auto">
          <a:xfrm>
            <a:off x="9215304" y="3634400"/>
            <a:ext cx="340834" cy="349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64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79D8A3-C08D-D1F9-E028-EED8D4D97B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514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B9AD5DE-9F87-A655-B3D3-DE4628B5880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28" y="5821073"/>
            <a:ext cx="10800000" cy="100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2448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343C7-FB2F-745E-9B39-0B7B51012F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9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30D654-4980-9025-4D43-CA22E7FF0B3A}"/>
              </a:ext>
            </a:extLst>
          </p:cNvPr>
          <p:cNvSpPr/>
          <p:nvPr/>
        </p:nvSpPr>
        <p:spPr bwMode="auto">
          <a:xfrm>
            <a:off x="10205714" y="2172536"/>
            <a:ext cx="371428" cy="409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45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0ABB0-5DA0-6BD8-B0AD-D79E415C2E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9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F65A05-0D5B-E209-165E-891369B20C91}"/>
              </a:ext>
            </a:extLst>
          </p:cNvPr>
          <p:cNvSpPr/>
          <p:nvPr/>
        </p:nvSpPr>
        <p:spPr bwMode="auto">
          <a:xfrm>
            <a:off x="10224761" y="3934723"/>
            <a:ext cx="352380" cy="390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21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57856-0FA4-80DB-2301-F670D7A9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23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E71B01-1A9F-DDAF-B26F-EBDBE5AD6F87}"/>
              </a:ext>
            </a:extLst>
          </p:cNvPr>
          <p:cNvSpPr/>
          <p:nvPr/>
        </p:nvSpPr>
        <p:spPr bwMode="auto">
          <a:xfrm>
            <a:off x="8060085" y="5467609"/>
            <a:ext cx="332631" cy="310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1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2023-11-07T15:07:17Z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