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2" r:id="rId4"/>
    <p:sldId id="391" r:id="rId5"/>
    <p:sldId id="390" r:id="rId6"/>
    <p:sldId id="388" r:id="rId7"/>
    <p:sldId id="387" r:id="rId8"/>
    <p:sldId id="385" r:id="rId9"/>
    <p:sldId id="384" r:id="rId10"/>
    <p:sldId id="382" r:id="rId11"/>
    <p:sldId id="381" r:id="rId12"/>
    <p:sldId id="379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69" r:id="rId21"/>
    <p:sldId id="368" r:id="rId22"/>
    <p:sldId id="367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C035C4-56EB-E7B8-4757-AFB0C36C7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947987"/>
            <a:ext cx="100965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127053-C526-96A9-457C-4ADDE883F4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776" y="714394"/>
            <a:ext cx="9408448" cy="3236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EB616E-0503-BC96-66FB-E820E928EF4A}"/>
              </a:ext>
            </a:extLst>
          </p:cNvPr>
          <p:cNvSpPr/>
          <p:nvPr/>
        </p:nvSpPr>
        <p:spPr bwMode="auto">
          <a:xfrm>
            <a:off x="6240016" y="3140968"/>
            <a:ext cx="818511" cy="688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B2E1151-82C6-085A-086E-63CAE204AC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7" t="16361" r="8218"/>
          <a:stretch/>
        </p:blipFill>
        <p:spPr>
          <a:xfrm>
            <a:off x="4733505" y="3922627"/>
            <a:ext cx="3744416" cy="293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992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2DE68-AD2F-F983-055F-1459A10076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576064"/>
            <a:ext cx="10800000" cy="405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BDAD71-EC0F-E6EE-0F64-A3EA6D9B1252}"/>
              </a:ext>
            </a:extLst>
          </p:cNvPr>
          <p:cNvSpPr/>
          <p:nvPr/>
        </p:nvSpPr>
        <p:spPr bwMode="auto">
          <a:xfrm>
            <a:off x="8616280" y="2708920"/>
            <a:ext cx="1373409" cy="687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0630102-AD01-12C2-D9A8-1D90AEECF9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/>
          <a:stretch/>
        </p:blipFill>
        <p:spPr>
          <a:xfrm>
            <a:off x="5807968" y="3645024"/>
            <a:ext cx="2438561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99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5A67B-BD40-6C80-9909-D16E69EC0A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60" y="1025210"/>
            <a:ext cx="10800000" cy="815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2861C47-1E4E-CC0D-C0C0-2156086A22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3" r="16885"/>
          <a:stretch/>
        </p:blipFill>
        <p:spPr>
          <a:xfrm>
            <a:off x="7176120" y="3284984"/>
            <a:ext cx="3672408" cy="3038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77BD951-EE7D-757D-130E-EE41A7CA867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372" y="1840462"/>
            <a:ext cx="10800000" cy="1949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0CE2D6-8D84-B158-638A-E98DACFFADBA}"/>
              </a:ext>
            </a:extLst>
          </p:cNvPr>
          <p:cNvSpPr/>
          <p:nvPr/>
        </p:nvSpPr>
        <p:spPr bwMode="auto">
          <a:xfrm>
            <a:off x="5255181" y="3102151"/>
            <a:ext cx="638095" cy="391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21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1DEB5-8B16-7CD1-8A37-ABE46C8D84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509679-2EB7-2D9A-2199-53D1A8053766}"/>
              </a:ext>
            </a:extLst>
          </p:cNvPr>
          <p:cNvSpPr/>
          <p:nvPr/>
        </p:nvSpPr>
        <p:spPr bwMode="auto">
          <a:xfrm>
            <a:off x="9186666" y="2105921"/>
            <a:ext cx="542856" cy="447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F1F27D-E31E-32A4-0743-DEB8A9A629CB}"/>
              </a:ext>
            </a:extLst>
          </p:cNvPr>
          <p:cNvSpPr/>
          <p:nvPr/>
        </p:nvSpPr>
        <p:spPr bwMode="auto">
          <a:xfrm>
            <a:off x="7608168" y="4764237"/>
            <a:ext cx="2009522" cy="673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55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6B7FD7-B652-44FB-2378-5DA38AA92D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06489"/>
            <a:ext cx="9073008" cy="389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E33B7C2-49A0-D656-E385-E219972FB7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0" r="9756" b="24840"/>
          <a:stretch/>
        </p:blipFill>
        <p:spPr>
          <a:xfrm>
            <a:off x="8976320" y="1627968"/>
            <a:ext cx="2952328" cy="3476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1522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D5C78-6B27-7991-C65D-F0742A305D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1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DEEBB6-B0CA-7B30-1067-8E06B3D6B85B}"/>
              </a:ext>
            </a:extLst>
          </p:cNvPr>
          <p:cNvSpPr/>
          <p:nvPr/>
        </p:nvSpPr>
        <p:spPr bwMode="auto">
          <a:xfrm>
            <a:off x="551384" y="1052736"/>
            <a:ext cx="5688632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5135827-60E5-E422-14C3-ECF4B2F9E3D5}"/>
              </a:ext>
            </a:extLst>
          </p:cNvPr>
          <p:cNvSpPr/>
          <p:nvPr/>
        </p:nvSpPr>
        <p:spPr bwMode="auto">
          <a:xfrm>
            <a:off x="263352" y="2636912"/>
            <a:ext cx="5688632" cy="194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F6F2D9C4-DBCD-4B44-440C-243E7F5B9EE5}"/>
              </a:ext>
            </a:extLst>
          </p:cNvPr>
          <p:cNvSpPr/>
          <p:nvPr/>
        </p:nvSpPr>
        <p:spPr bwMode="auto">
          <a:xfrm>
            <a:off x="569577" y="4869160"/>
            <a:ext cx="5688632" cy="101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E2010980-C323-46A8-C732-B3CF45135DF6}"/>
              </a:ext>
            </a:extLst>
          </p:cNvPr>
          <p:cNvSpPr/>
          <p:nvPr/>
        </p:nvSpPr>
        <p:spPr bwMode="auto">
          <a:xfrm>
            <a:off x="407368" y="6111548"/>
            <a:ext cx="5544616" cy="557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ADE96618-3F61-985A-F0AE-46947598F0FA}"/>
              </a:ext>
            </a:extLst>
          </p:cNvPr>
          <p:cNvSpPr/>
          <p:nvPr/>
        </p:nvSpPr>
        <p:spPr bwMode="auto">
          <a:xfrm>
            <a:off x="5987124" y="6174188"/>
            <a:ext cx="5544616" cy="557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19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9" grpId="0" animBg="1"/>
      <p:bldP spid="40" grpId="0" animBg="1"/>
      <p:bldP spid="4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D31035-0969-8955-9E08-34EF922390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34A659B-28F4-F515-5F0F-D343DB2968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90" b="38592"/>
          <a:stretch/>
        </p:blipFill>
        <p:spPr>
          <a:xfrm>
            <a:off x="5951984" y="3068960"/>
            <a:ext cx="3583083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38372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942CE-078E-D1BE-580C-F0826AFCA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5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D5B858-795D-5AB0-AC11-5FB02C9707A0}"/>
              </a:ext>
            </a:extLst>
          </p:cNvPr>
          <p:cNvSpPr/>
          <p:nvPr/>
        </p:nvSpPr>
        <p:spPr bwMode="auto">
          <a:xfrm>
            <a:off x="551384" y="1052736"/>
            <a:ext cx="6840760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0D2A0D2-F29E-D5BD-8460-733B36181004}"/>
              </a:ext>
            </a:extLst>
          </p:cNvPr>
          <p:cNvSpPr/>
          <p:nvPr/>
        </p:nvSpPr>
        <p:spPr bwMode="auto">
          <a:xfrm>
            <a:off x="533980" y="2636912"/>
            <a:ext cx="6840760" cy="584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0F7E6DC-BCE3-D4F9-F428-9BF43825E5DA}"/>
              </a:ext>
            </a:extLst>
          </p:cNvPr>
          <p:cNvSpPr/>
          <p:nvPr/>
        </p:nvSpPr>
        <p:spPr bwMode="auto">
          <a:xfrm>
            <a:off x="479376" y="3344416"/>
            <a:ext cx="6624736" cy="94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8C1D655-9B29-68D8-F079-F064AB3D3C0D}"/>
              </a:ext>
            </a:extLst>
          </p:cNvPr>
          <p:cNvSpPr/>
          <p:nvPr/>
        </p:nvSpPr>
        <p:spPr bwMode="auto">
          <a:xfrm>
            <a:off x="407368" y="4444109"/>
            <a:ext cx="8280920" cy="94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4735717-9AAA-46D7-218F-545C3AC91D86}"/>
              </a:ext>
            </a:extLst>
          </p:cNvPr>
          <p:cNvSpPr/>
          <p:nvPr/>
        </p:nvSpPr>
        <p:spPr bwMode="auto">
          <a:xfrm>
            <a:off x="566702" y="5722524"/>
            <a:ext cx="6624736" cy="94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29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4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45B6F-3177-BFD2-AADA-3ADF0C2A87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7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21340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EE850E3-9FAE-3A2D-EB7E-66568A10BE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92" y="1916832"/>
            <a:ext cx="9912504" cy="4759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017F633-B7FC-E75D-0B7B-98FEF81184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1756"/>
            <a:ext cx="9912504" cy="77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6DB7B1-2EBE-5B27-4E52-670545F9A09F}"/>
              </a:ext>
            </a:extLst>
          </p:cNvPr>
          <p:cNvSpPr/>
          <p:nvPr/>
        </p:nvSpPr>
        <p:spPr bwMode="auto">
          <a:xfrm>
            <a:off x="644085" y="1062410"/>
            <a:ext cx="9412356" cy="1574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12D857-4A32-A982-C6FF-2743C350C404}"/>
              </a:ext>
            </a:extLst>
          </p:cNvPr>
          <p:cNvSpPr/>
          <p:nvPr/>
        </p:nvSpPr>
        <p:spPr bwMode="auto">
          <a:xfrm>
            <a:off x="407368" y="2774995"/>
            <a:ext cx="9412356" cy="1446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6AC423-E9A4-8E11-134D-644DADA315C6}"/>
              </a:ext>
            </a:extLst>
          </p:cNvPr>
          <p:cNvSpPr/>
          <p:nvPr/>
        </p:nvSpPr>
        <p:spPr bwMode="auto">
          <a:xfrm>
            <a:off x="263352" y="4383125"/>
            <a:ext cx="9412356" cy="71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674C4C-4C03-B313-8AE6-F8D78F962FE2}"/>
              </a:ext>
            </a:extLst>
          </p:cNvPr>
          <p:cNvSpPr/>
          <p:nvPr/>
        </p:nvSpPr>
        <p:spPr bwMode="auto">
          <a:xfrm>
            <a:off x="407368" y="5093530"/>
            <a:ext cx="9412356" cy="71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9DA902-8401-D163-903C-B12426AB25D4}"/>
              </a:ext>
            </a:extLst>
          </p:cNvPr>
          <p:cNvSpPr/>
          <p:nvPr/>
        </p:nvSpPr>
        <p:spPr bwMode="auto">
          <a:xfrm>
            <a:off x="397674" y="5914385"/>
            <a:ext cx="9412356" cy="71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2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04DFFE-DE45-BF84-5B3D-3BCF3FBA4F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EFAD47-7A97-37FC-1525-69C0EF2C0757}"/>
              </a:ext>
            </a:extLst>
          </p:cNvPr>
          <p:cNvSpPr/>
          <p:nvPr/>
        </p:nvSpPr>
        <p:spPr bwMode="auto">
          <a:xfrm>
            <a:off x="10167619" y="3146692"/>
            <a:ext cx="438095" cy="391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96023-980A-F989-9F7E-F889F31D97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46951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34177-3C9F-CABB-2FF9-0F0C9FCF13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24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4B8A54-CEFA-9345-2C69-40AE4B85CFBD}"/>
              </a:ext>
            </a:extLst>
          </p:cNvPr>
          <p:cNvSpPr/>
          <p:nvPr/>
        </p:nvSpPr>
        <p:spPr bwMode="auto">
          <a:xfrm>
            <a:off x="4704003" y="2940070"/>
            <a:ext cx="550979" cy="41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E8673B-B746-0BA9-6006-7049A75AD6D9}"/>
              </a:ext>
            </a:extLst>
          </p:cNvPr>
          <p:cNvSpPr/>
          <p:nvPr/>
        </p:nvSpPr>
        <p:spPr bwMode="auto">
          <a:xfrm>
            <a:off x="7611478" y="2957036"/>
            <a:ext cx="279727" cy="347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4BAB74-24C7-EE0F-3CF8-B23340BD34D4}"/>
              </a:ext>
            </a:extLst>
          </p:cNvPr>
          <p:cNvSpPr/>
          <p:nvPr/>
        </p:nvSpPr>
        <p:spPr bwMode="auto">
          <a:xfrm>
            <a:off x="4799856" y="5289877"/>
            <a:ext cx="3937621" cy="596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58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A32B0B-3D9F-03FC-0DF5-FEDD6B46F7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57491"/>
            <a:ext cx="9120416" cy="253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5194085-ADCE-D06A-E228-2D96C0810C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212976"/>
            <a:ext cx="6232252" cy="321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58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70EB1-C1CC-A397-1D8C-724A0E7614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9015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759DB-1152-49A7-8981-2F3DE0EE9B50}"/>
              </a:ext>
            </a:extLst>
          </p:cNvPr>
          <p:cNvSpPr/>
          <p:nvPr/>
        </p:nvSpPr>
        <p:spPr bwMode="auto">
          <a:xfrm>
            <a:off x="394798" y="966640"/>
            <a:ext cx="6853329" cy="59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C12CDC-80BF-3DCA-D51B-5E53891893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0" r="12885" b="19189"/>
          <a:stretch/>
        </p:blipFill>
        <p:spPr>
          <a:xfrm>
            <a:off x="8472264" y="1052736"/>
            <a:ext cx="3312368" cy="2478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60362408-3077-9148-A831-F62ACD798E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851" b="12106"/>
          <a:stretch/>
        </p:blipFill>
        <p:spPr>
          <a:xfrm>
            <a:off x="8614181" y="966640"/>
            <a:ext cx="3110325" cy="2650779"/>
          </a:xfrm>
          <a:prstGeom prst="rect">
            <a:avLst/>
          </a:prstGeom>
        </p:spPr>
      </p:pic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678A2A44-9D62-1DB6-1165-5812682B84B8}"/>
              </a:ext>
            </a:extLst>
          </p:cNvPr>
          <p:cNvSpPr/>
          <p:nvPr/>
        </p:nvSpPr>
        <p:spPr bwMode="auto">
          <a:xfrm>
            <a:off x="293617" y="1701877"/>
            <a:ext cx="7242543" cy="59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E33F8209-4233-FF1D-E982-8AD1ACFCF22B}"/>
              </a:ext>
            </a:extLst>
          </p:cNvPr>
          <p:cNvSpPr/>
          <p:nvPr/>
        </p:nvSpPr>
        <p:spPr bwMode="auto">
          <a:xfrm>
            <a:off x="407368" y="2392372"/>
            <a:ext cx="6853329" cy="59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C30BB201-0D5E-C54C-BF5E-55D62F8F08E7}"/>
              </a:ext>
            </a:extLst>
          </p:cNvPr>
          <p:cNvSpPr/>
          <p:nvPr/>
        </p:nvSpPr>
        <p:spPr bwMode="auto">
          <a:xfrm>
            <a:off x="457978" y="3112934"/>
            <a:ext cx="8302318" cy="129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74DAF822-851A-0D5C-0F9F-A1F14D3D2B2C}"/>
              </a:ext>
            </a:extLst>
          </p:cNvPr>
          <p:cNvSpPr/>
          <p:nvPr/>
        </p:nvSpPr>
        <p:spPr bwMode="auto">
          <a:xfrm>
            <a:off x="394797" y="4598668"/>
            <a:ext cx="8581523" cy="1292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28E3C0FA-CCCA-A5CC-6A6D-D8A513491EBD}"/>
              </a:ext>
            </a:extLst>
          </p:cNvPr>
          <p:cNvSpPr/>
          <p:nvPr/>
        </p:nvSpPr>
        <p:spPr bwMode="auto">
          <a:xfrm>
            <a:off x="394797" y="6020930"/>
            <a:ext cx="6853329" cy="59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ED315-4DDF-3EAB-5A4A-56F066DDDF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05804"/>
            <a:ext cx="10800000" cy="3311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E94874C-38A1-9358-E601-C8CD1E614163}"/>
              </a:ext>
            </a:extLst>
          </p:cNvPr>
          <p:cNvSpPr/>
          <p:nvPr/>
        </p:nvSpPr>
        <p:spPr bwMode="auto">
          <a:xfrm>
            <a:off x="551384" y="1205804"/>
            <a:ext cx="10009112" cy="711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A1751DB-5125-CF7B-AC56-F1053E4D1F1B}"/>
              </a:ext>
            </a:extLst>
          </p:cNvPr>
          <p:cNvSpPr/>
          <p:nvPr/>
        </p:nvSpPr>
        <p:spPr bwMode="auto">
          <a:xfrm>
            <a:off x="335361" y="2204864"/>
            <a:ext cx="1728192" cy="59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8B51222-2796-8B73-DAC8-7F4E39492DCB}"/>
              </a:ext>
            </a:extLst>
          </p:cNvPr>
          <p:cNvSpPr/>
          <p:nvPr/>
        </p:nvSpPr>
        <p:spPr bwMode="auto">
          <a:xfrm>
            <a:off x="2129275" y="2204864"/>
            <a:ext cx="6853329" cy="59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EDA7F99-1D42-8F09-579D-B36AB568A5A7}"/>
              </a:ext>
            </a:extLst>
          </p:cNvPr>
          <p:cNvSpPr/>
          <p:nvPr/>
        </p:nvSpPr>
        <p:spPr bwMode="auto">
          <a:xfrm>
            <a:off x="335361" y="3065977"/>
            <a:ext cx="6336703" cy="59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8028871-F86A-5FAE-80D6-5D7BC057AF65}"/>
              </a:ext>
            </a:extLst>
          </p:cNvPr>
          <p:cNvSpPr/>
          <p:nvPr/>
        </p:nvSpPr>
        <p:spPr bwMode="auto">
          <a:xfrm>
            <a:off x="6672064" y="3065977"/>
            <a:ext cx="3384376" cy="59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3978D0E-D5C4-2BDA-20BF-7EAFB5CF0A01}"/>
              </a:ext>
            </a:extLst>
          </p:cNvPr>
          <p:cNvSpPr/>
          <p:nvPr/>
        </p:nvSpPr>
        <p:spPr bwMode="auto">
          <a:xfrm>
            <a:off x="479376" y="3927090"/>
            <a:ext cx="6853329" cy="59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29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3D328-A115-A551-E0EF-11418A4484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C7E14-5BBF-6384-8027-73E3D0A3ED4C}"/>
              </a:ext>
            </a:extLst>
          </p:cNvPr>
          <p:cNvSpPr/>
          <p:nvPr/>
        </p:nvSpPr>
        <p:spPr bwMode="auto">
          <a:xfrm>
            <a:off x="10177142" y="2261696"/>
            <a:ext cx="438095" cy="39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98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FE254-5895-A427-C978-A07BDD8E54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B532EF-FAEF-9A1A-8673-6CB8540FE2CC}"/>
              </a:ext>
            </a:extLst>
          </p:cNvPr>
          <p:cNvSpPr/>
          <p:nvPr/>
        </p:nvSpPr>
        <p:spPr bwMode="auto">
          <a:xfrm>
            <a:off x="10205714" y="3212525"/>
            <a:ext cx="371428" cy="409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9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8D20BE-A617-4927-7680-E7BD61A9A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57" y="1196752"/>
            <a:ext cx="8952041" cy="457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C5CB7-E1D0-71C6-85FA-CCFDCC5B2680}"/>
              </a:ext>
            </a:extLst>
          </p:cNvPr>
          <p:cNvSpPr/>
          <p:nvPr/>
        </p:nvSpPr>
        <p:spPr bwMode="auto">
          <a:xfrm>
            <a:off x="8040216" y="3645024"/>
            <a:ext cx="7200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7A7758C-46A2-9A33-36AA-0BD5BE4FAE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/>
        </p:blipFill>
        <p:spPr>
          <a:xfrm>
            <a:off x="9696400" y="1628800"/>
            <a:ext cx="2016011" cy="3125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819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6145B-40DC-9B76-BF4E-2F95286EFC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62911"/>
            <a:ext cx="8976400" cy="389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75C35-B4B8-88B3-C4CF-7E3D4054F39D}"/>
              </a:ext>
            </a:extLst>
          </p:cNvPr>
          <p:cNvSpPr/>
          <p:nvPr/>
        </p:nvSpPr>
        <p:spPr bwMode="auto">
          <a:xfrm>
            <a:off x="8040216" y="3717032"/>
            <a:ext cx="72008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C765800-7A4B-49EC-8408-35C2327DCE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7" r="29553"/>
          <a:stretch/>
        </p:blipFill>
        <p:spPr>
          <a:xfrm>
            <a:off x="9344782" y="1786704"/>
            <a:ext cx="2439850" cy="3467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699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4D6E1-03EB-85BA-AC4A-4C262A0C5F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68" y="611039"/>
            <a:ext cx="10800000" cy="2958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D93332-EE76-8863-07A7-451FE9AFEFB7}"/>
              </a:ext>
            </a:extLst>
          </p:cNvPr>
          <p:cNvSpPr/>
          <p:nvPr/>
        </p:nvSpPr>
        <p:spPr bwMode="auto">
          <a:xfrm>
            <a:off x="9917682" y="2863273"/>
            <a:ext cx="371428" cy="410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8822FE3-1526-B5A4-5394-ECCE461238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17" y="3269941"/>
            <a:ext cx="10800000" cy="3336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601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4233DA-AA0B-F1C0-398C-6FA15DD678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ED4CD2-CF88-ACA3-9F75-1C9AA5EC8CF5}"/>
              </a:ext>
            </a:extLst>
          </p:cNvPr>
          <p:cNvSpPr/>
          <p:nvPr/>
        </p:nvSpPr>
        <p:spPr bwMode="auto">
          <a:xfrm>
            <a:off x="10224761" y="5064025"/>
            <a:ext cx="352380" cy="39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72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32DAD-5525-177F-705C-1F7FD45749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0D4883-93EC-3C8F-1FA0-7F7CD7C4DBF1}"/>
              </a:ext>
            </a:extLst>
          </p:cNvPr>
          <p:cNvSpPr/>
          <p:nvPr/>
        </p:nvSpPr>
        <p:spPr bwMode="auto">
          <a:xfrm>
            <a:off x="3935760" y="3068960"/>
            <a:ext cx="1374715" cy="710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84BC61F-3755-3A3A-B10A-7B13D6F94B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96"/>
          <a:stretch/>
        </p:blipFill>
        <p:spPr>
          <a:xfrm>
            <a:off x="6762039" y="3095241"/>
            <a:ext cx="3528392" cy="3423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773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2023-11-07T15:29:22Z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