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756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F549618-24E8-A42C-5B8B-CA3AFE8FDB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684" y="3021528"/>
            <a:ext cx="11784632" cy="81494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74AB05-C619-8AF3-1E53-F673C5101D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9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062590-18D8-C061-E82F-958B01BAB88A}"/>
              </a:ext>
            </a:extLst>
          </p:cNvPr>
          <p:cNvSpPr/>
          <p:nvPr/>
        </p:nvSpPr>
        <p:spPr bwMode="auto">
          <a:xfrm>
            <a:off x="1271464" y="2392242"/>
            <a:ext cx="7344816" cy="748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1BA8E18-4109-44D4-4BEC-04100F275B8A}"/>
              </a:ext>
            </a:extLst>
          </p:cNvPr>
          <p:cNvSpPr/>
          <p:nvPr/>
        </p:nvSpPr>
        <p:spPr bwMode="auto">
          <a:xfrm>
            <a:off x="911424" y="3332117"/>
            <a:ext cx="9937104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432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2ABDBB-44D4-A6D8-2163-A5D110177B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1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2BF380-EEB5-6872-BD2F-5716393EE4D8}"/>
              </a:ext>
            </a:extLst>
          </p:cNvPr>
          <p:cNvSpPr/>
          <p:nvPr/>
        </p:nvSpPr>
        <p:spPr bwMode="auto">
          <a:xfrm>
            <a:off x="1415480" y="3777784"/>
            <a:ext cx="8064896" cy="730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72A061-3444-170D-2140-D7629C8D7ACC}"/>
              </a:ext>
            </a:extLst>
          </p:cNvPr>
          <p:cNvSpPr/>
          <p:nvPr/>
        </p:nvSpPr>
        <p:spPr bwMode="auto">
          <a:xfrm>
            <a:off x="3367619" y="5023445"/>
            <a:ext cx="2733333" cy="467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53D39B2-36D4-D51A-EED6-77ED49454FEC}"/>
              </a:ext>
            </a:extLst>
          </p:cNvPr>
          <p:cNvSpPr/>
          <p:nvPr/>
        </p:nvSpPr>
        <p:spPr bwMode="auto">
          <a:xfrm>
            <a:off x="3367619" y="6005325"/>
            <a:ext cx="819047" cy="362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41F2F5-FEDF-6E5F-15ED-178148D38C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6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51C500-1619-A233-7069-C411C2E1C8B7}"/>
              </a:ext>
            </a:extLst>
          </p:cNvPr>
          <p:cNvSpPr/>
          <p:nvPr/>
        </p:nvSpPr>
        <p:spPr bwMode="auto">
          <a:xfrm>
            <a:off x="1343472" y="2420888"/>
            <a:ext cx="82809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A701C29-D7FA-8EB8-0667-BBF66B39A6FC}"/>
              </a:ext>
            </a:extLst>
          </p:cNvPr>
          <p:cNvSpPr/>
          <p:nvPr/>
        </p:nvSpPr>
        <p:spPr bwMode="auto">
          <a:xfrm>
            <a:off x="1559496" y="3429000"/>
            <a:ext cx="6984776" cy="1160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43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FB49D5-22A1-7BE4-48D6-85908118D5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0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7F6526-8034-4F93-08B4-0F7CF8083409}"/>
              </a:ext>
            </a:extLst>
          </p:cNvPr>
          <p:cNvSpPr/>
          <p:nvPr/>
        </p:nvSpPr>
        <p:spPr bwMode="auto">
          <a:xfrm>
            <a:off x="1343472" y="2924944"/>
            <a:ext cx="9865096" cy="1105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3DC34B9-6B27-3CC2-3353-F60B70ABA5F0}"/>
              </a:ext>
            </a:extLst>
          </p:cNvPr>
          <p:cNvSpPr/>
          <p:nvPr/>
        </p:nvSpPr>
        <p:spPr bwMode="auto">
          <a:xfrm>
            <a:off x="3320000" y="4544368"/>
            <a:ext cx="2733333" cy="466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6FD03CD-CFBC-2006-F677-4D3771C66205}"/>
              </a:ext>
            </a:extLst>
          </p:cNvPr>
          <p:cNvSpPr/>
          <p:nvPr/>
        </p:nvSpPr>
        <p:spPr bwMode="auto">
          <a:xfrm>
            <a:off x="3320000" y="5525579"/>
            <a:ext cx="819047" cy="36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5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998484-F0AD-A8C2-7DE6-7C78FA6E74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5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0E5824-D3DC-0A73-E522-8CD12D1240F1}"/>
              </a:ext>
            </a:extLst>
          </p:cNvPr>
          <p:cNvSpPr/>
          <p:nvPr/>
        </p:nvSpPr>
        <p:spPr bwMode="auto">
          <a:xfrm>
            <a:off x="1343472" y="2636912"/>
            <a:ext cx="8208912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DA658C3-1445-BEF1-78D3-87CBC19394C7}"/>
              </a:ext>
            </a:extLst>
          </p:cNvPr>
          <p:cNvSpPr/>
          <p:nvPr/>
        </p:nvSpPr>
        <p:spPr bwMode="auto">
          <a:xfrm>
            <a:off x="1487488" y="3743317"/>
            <a:ext cx="8208912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1D528ED-3037-37A1-641B-9D0090C3072C}"/>
              </a:ext>
            </a:extLst>
          </p:cNvPr>
          <p:cNvSpPr/>
          <p:nvPr/>
        </p:nvSpPr>
        <p:spPr bwMode="auto">
          <a:xfrm>
            <a:off x="1513492" y="4728567"/>
            <a:ext cx="8208912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48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A4F2EB-E3F6-4420-72CA-3F866DADA5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1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FD26EE-1AAC-EA20-F9B6-84AAE19185E0}"/>
              </a:ext>
            </a:extLst>
          </p:cNvPr>
          <p:cNvSpPr/>
          <p:nvPr/>
        </p:nvSpPr>
        <p:spPr bwMode="auto">
          <a:xfrm>
            <a:off x="1271464" y="2276872"/>
            <a:ext cx="8640960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F30E8E5-50F0-2343-E1A2-57E07D0B65B2}"/>
              </a:ext>
            </a:extLst>
          </p:cNvPr>
          <p:cNvSpPr/>
          <p:nvPr/>
        </p:nvSpPr>
        <p:spPr bwMode="auto">
          <a:xfrm>
            <a:off x="1271464" y="3284984"/>
            <a:ext cx="8208912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68E1379-2610-AD77-F694-C012E3CAE27D}"/>
              </a:ext>
            </a:extLst>
          </p:cNvPr>
          <p:cNvSpPr/>
          <p:nvPr/>
        </p:nvSpPr>
        <p:spPr bwMode="auto">
          <a:xfrm>
            <a:off x="1487488" y="4327105"/>
            <a:ext cx="8208912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9F30497-EB3F-BC68-EA4C-A7AD2F2E2352}"/>
              </a:ext>
            </a:extLst>
          </p:cNvPr>
          <p:cNvSpPr/>
          <p:nvPr/>
        </p:nvSpPr>
        <p:spPr bwMode="auto">
          <a:xfrm>
            <a:off x="1271464" y="5404242"/>
            <a:ext cx="8208912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1551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792BB1-4B57-89E1-4395-1FAD52244A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9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553ECB-C5E7-3E41-B5D7-D7F0D5689331}"/>
              </a:ext>
            </a:extLst>
          </p:cNvPr>
          <p:cNvSpPr/>
          <p:nvPr/>
        </p:nvSpPr>
        <p:spPr bwMode="auto">
          <a:xfrm>
            <a:off x="1271464" y="2060848"/>
            <a:ext cx="9937104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7FF558E-E022-71F8-22BF-C01844A8C578}"/>
              </a:ext>
            </a:extLst>
          </p:cNvPr>
          <p:cNvSpPr/>
          <p:nvPr/>
        </p:nvSpPr>
        <p:spPr bwMode="auto">
          <a:xfrm>
            <a:off x="1503956" y="3152361"/>
            <a:ext cx="9937104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433E306-D2B1-A828-EFBD-456AB7C865E1}"/>
              </a:ext>
            </a:extLst>
          </p:cNvPr>
          <p:cNvSpPr/>
          <p:nvPr/>
        </p:nvSpPr>
        <p:spPr bwMode="auto">
          <a:xfrm>
            <a:off x="1279174" y="4039205"/>
            <a:ext cx="9937104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103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E02582-69DA-07DE-93A5-B6AFBA0B28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9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E30E91-C5E8-9AC9-B355-37691186F76A}"/>
              </a:ext>
            </a:extLst>
          </p:cNvPr>
          <p:cNvSpPr/>
          <p:nvPr/>
        </p:nvSpPr>
        <p:spPr bwMode="auto">
          <a:xfrm>
            <a:off x="1343472" y="2420888"/>
            <a:ext cx="7344816" cy="1512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E5D016F-653D-F822-4C3A-B858F7478D24}"/>
              </a:ext>
            </a:extLst>
          </p:cNvPr>
          <p:cNvSpPr/>
          <p:nvPr/>
        </p:nvSpPr>
        <p:spPr bwMode="auto">
          <a:xfrm>
            <a:off x="1271464" y="4166055"/>
            <a:ext cx="9937104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582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8ED7B2-2538-4360-3620-F69408B609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0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D7F1D7-A2E8-ACAD-A591-FF5136901630}"/>
              </a:ext>
            </a:extLst>
          </p:cNvPr>
          <p:cNvSpPr/>
          <p:nvPr/>
        </p:nvSpPr>
        <p:spPr bwMode="auto">
          <a:xfrm>
            <a:off x="1127448" y="2204864"/>
            <a:ext cx="9793088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091AD85-DB87-2F27-5A7B-087A44BA5365}"/>
              </a:ext>
            </a:extLst>
          </p:cNvPr>
          <p:cNvSpPr/>
          <p:nvPr/>
        </p:nvSpPr>
        <p:spPr bwMode="auto">
          <a:xfrm>
            <a:off x="1151448" y="3181403"/>
            <a:ext cx="9937104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CF2ACE3-E81C-40E0-ABF5-968FF59B3C5D}"/>
              </a:ext>
            </a:extLst>
          </p:cNvPr>
          <p:cNvSpPr/>
          <p:nvPr/>
        </p:nvSpPr>
        <p:spPr bwMode="auto">
          <a:xfrm>
            <a:off x="1199456" y="4286104"/>
            <a:ext cx="9937104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6E1D5DB-FF4F-DE3C-CBD7-9FCF457DA328}"/>
              </a:ext>
            </a:extLst>
          </p:cNvPr>
          <p:cNvSpPr/>
          <p:nvPr/>
        </p:nvSpPr>
        <p:spPr bwMode="auto">
          <a:xfrm>
            <a:off x="1343472" y="5153517"/>
            <a:ext cx="9937104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43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</cp:lastModifiedBy>
  <cp:revision>36</cp:revision>
  <dcterms:created xsi:type="dcterms:W3CDTF">2015-09-16T06:52:26Z</dcterms:created>
  <dcterms:modified xsi:type="dcterms:W3CDTF">2023-11-07T14:38:03Z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