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3" r:id="rId7"/>
    <p:sldId id="386" r:id="rId8"/>
    <p:sldId id="374" r:id="rId9"/>
    <p:sldId id="376" r:id="rId10"/>
    <p:sldId id="377" r:id="rId11"/>
    <p:sldId id="379" r:id="rId12"/>
    <p:sldId id="381" r:id="rId13"/>
    <p:sldId id="382" r:id="rId14"/>
    <p:sldId id="383" r:id="rId15"/>
    <p:sldId id="387" r:id="rId16"/>
    <p:sldId id="384" r:id="rId17"/>
    <p:sldId id="389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5" name="yt_shape_12925"/>
          <p:cNvSpPr txBox="1"/>
          <p:nvPr/>
        </p:nvSpPr>
        <p:spPr>
          <a:xfrm>
            <a:off x="540000" y="2085688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24" name="yt_image_12924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568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7" name="yt_shape_12927"/>
          <p:cNvSpPr txBox="1"/>
          <p:nvPr/>
        </p:nvSpPr>
        <p:spPr>
          <a:xfrm>
            <a:off x="540119" y="278327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平行四边形的性质：性质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：平行四边形的对边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：平行四边形的对角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夹在两条平行线之间的平行线段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两条平行线中，一条直线上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任意一点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到另一条直线的距离叫做这两条平行线之间的距离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两条平行线之间的距离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处处相等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B7B858-7D22-F34F-6CC0-540C93A9E45F}"/>
              </a:ext>
            </a:extLst>
          </p:cNvPr>
          <p:cNvSpPr txBox="1"/>
          <p:nvPr/>
        </p:nvSpPr>
        <p:spPr>
          <a:xfrm>
            <a:off x="7231907" y="27364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7A9833-69B4-D3FD-7C84-F250F53464A3}"/>
              </a:ext>
            </a:extLst>
          </p:cNvPr>
          <p:cNvSpPr txBox="1"/>
          <p:nvPr/>
        </p:nvSpPr>
        <p:spPr>
          <a:xfrm>
            <a:off x="1364508" y="32119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C11070-91B3-2FE8-64B3-4B055E574DE6}"/>
              </a:ext>
            </a:extLst>
          </p:cNvPr>
          <p:cNvSpPr txBox="1"/>
          <p:nvPr/>
        </p:nvSpPr>
        <p:spPr>
          <a:xfrm>
            <a:off x="5555508" y="36874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2F5F83-624D-555A-9AF3-BD52FEAA4794}"/>
              </a:ext>
            </a:extLst>
          </p:cNvPr>
          <p:cNvSpPr txBox="1"/>
          <p:nvPr/>
        </p:nvSpPr>
        <p:spPr>
          <a:xfrm>
            <a:off x="11041907" y="368744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0C095F-2EA3-0410-8BCF-16FC80719A1B}"/>
              </a:ext>
            </a:extLst>
          </p:cNvPr>
          <p:cNvSpPr txBox="1"/>
          <p:nvPr/>
        </p:nvSpPr>
        <p:spPr>
          <a:xfrm>
            <a:off x="450108" y="416292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意一点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ED1B34-9BDC-EEBD-9A71-EFB6F24AF8D2}"/>
              </a:ext>
            </a:extLst>
          </p:cNvPr>
          <p:cNvSpPr txBox="1"/>
          <p:nvPr/>
        </p:nvSpPr>
        <p:spPr>
          <a:xfrm>
            <a:off x="1059708" y="463841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处处相等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2" name="yt_shape_12982"/>
          <p:cNvSpPr txBox="1"/>
          <p:nvPr/>
        </p:nvSpPr>
        <p:spPr>
          <a:xfrm>
            <a:off x="540000" y="1984878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81" name="yt_image_12981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84878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4" name="yt_shape_12984"/>
          <p:cNvSpPr txBox="1"/>
          <p:nvPr/>
        </p:nvSpPr>
        <p:spPr>
          <a:xfrm>
            <a:off x="540119" y="26767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8" name="yt_table_12988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7534186"/>
                  </p:ext>
                </p:extLst>
              </p:nvPr>
            </p:nvGraphicFramePr>
            <p:xfrm>
              <a:off x="540000" y="3636182"/>
              <a:ext cx="8369174" cy="46463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2988" name="yt_table_12988_skip" descr="{&quot;rangeId&quot;:16,&quot;type&quot;:&quot;Option&quot;,&quot;drawing&quot;:[&quot;yt_shape_12985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7534186"/>
                  </p:ext>
                </p:extLst>
              </p:nvPr>
            </p:nvGraphicFramePr>
            <p:xfrm>
              <a:off x="540000" y="2551304"/>
              <a:ext cx="8369174" cy="46463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874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25" r="-16010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053" r="-6052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97391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85" name="yt_shape_12985_skip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16029" y="3636182"/>
            <a:ext cx="2734056" cy="1597293"/>
            <a:chOff x="0" y="0"/>
            <a:chExt cx="2734056" cy="1597293"/>
          </a:xfrm>
        </p:grpSpPr>
        <p:pic>
          <p:nvPicPr>
            <p:cNvPr id="2" name="yt_image_12985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734056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7" name="yt_shape_12987"/>
            <p:cNvSpPr txBox="1"/>
            <p:nvPr/>
          </p:nvSpPr>
          <p:spPr>
            <a:xfrm>
              <a:off x="833747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38D884-FFDA-B519-3DED-5C2FC21F8E5B}"/>
              </a:ext>
            </a:extLst>
          </p:cNvPr>
          <p:cNvSpPr txBox="1"/>
          <p:nvPr/>
        </p:nvSpPr>
        <p:spPr>
          <a:xfrm>
            <a:off x="4064846" y="310542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9" name="yt_shape_12989"/>
          <p:cNvSpPr txBox="1"/>
          <p:nvPr/>
        </p:nvSpPr>
        <p:spPr>
          <a:xfrm>
            <a:off x="540119" y="24513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上任意一点，若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，则下列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93" name="yt_table_1299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788146"/>
              </p:ext>
            </p:extLst>
          </p:nvPr>
        </p:nvGraphicFramePr>
        <p:xfrm>
          <a:off x="540000" y="3410807"/>
          <a:ext cx="4894263" cy="1901952"/>
        </p:xfrm>
        <a:graphic>
          <a:graphicData uri="http://schemas.openxmlformats.org/drawingml/2006/table">
            <a:tbl>
              <a:tblPr/>
              <a:tblGrid>
                <a:gridCol w="4894263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的大小关系无法确定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p:grpSp>
        <p:nvGrpSpPr>
          <p:cNvPr id="12990" name="yt_shape_12990_skip" title="H_106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4795" y="3410807"/>
            <a:ext cx="1775079" cy="1356120"/>
            <a:chOff x="0" y="0"/>
            <a:chExt cx="1775079" cy="1356120"/>
          </a:xfrm>
        </p:grpSpPr>
        <p:pic>
          <p:nvPicPr>
            <p:cNvPr id="2" name="yt_image_1299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5079" cy="960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2" name="yt_shape_12992"/>
            <p:cNvSpPr txBox="1"/>
            <p:nvPr/>
          </p:nvSpPr>
          <p:spPr>
            <a:xfrm>
              <a:off x="278075" y="9961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488482A-D974-885E-D636-DF4EA56963E1}"/>
              </a:ext>
            </a:extLst>
          </p:cNvPr>
          <p:cNvSpPr txBox="1"/>
          <p:nvPr/>
        </p:nvSpPr>
        <p:spPr>
          <a:xfrm>
            <a:off x="9559182" y="28800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5" name="yt_shape_12995"/>
          <p:cNvSpPr txBox="1"/>
          <p:nvPr/>
        </p:nvSpPr>
        <p:spPr>
          <a:xfrm>
            <a:off x="540119" y="20736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56°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99" name="yt_shape_12999"/>
          <p:cNvSpPr txBox="1"/>
          <p:nvPr/>
        </p:nvSpPr>
        <p:spPr>
          <a:xfrm>
            <a:off x="540000" y="48217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96" name="yt_shape_12996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4165" y="3185423"/>
            <a:ext cx="1923669" cy="1585863"/>
            <a:chOff x="0" y="0"/>
            <a:chExt cx="1923669" cy="1585863"/>
          </a:xfrm>
        </p:grpSpPr>
        <p:pic>
          <p:nvPicPr>
            <p:cNvPr id="2" name="yt_image_1299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3669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8" name="yt_shape_12998"/>
            <p:cNvSpPr txBox="1"/>
            <p:nvPr/>
          </p:nvSpPr>
          <p:spPr>
            <a:xfrm>
              <a:off x="352370" y="122586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9EF3123-97F2-8C6C-6FEF-781FDC7ED508}"/>
              </a:ext>
            </a:extLst>
          </p:cNvPr>
          <p:cNvSpPr txBox="1"/>
          <p:nvPr/>
        </p:nvSpPr>
        <p:spPr>
          <a:xfrm>
            <a:off x="3753696" y="2502306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0" name="yt_shape_13000"/>
          <p:cNvSpPr txBox="1"/>
          <p:nvPr/>
        </p:nvSpPr>
        <p:spPr>
          <a:xfrm>
            <a:off x="540119" y="183279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3002"/>
          <p:cNvSpPr txBox="1"/>
          <p:nvPr/>
        </p:nvSpPr>
        <p:spPr>
          <a:xfrm>
            <a:off x="540000" y="3423892"/>
            <a:ext cx="544379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03" name="yt_image_13003" title="H_154.4343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5712" y="3423892"/>
            <a:ext cx="2216287" cy="196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" name="yt_shape_13005"/>
          <p:cNvSpPr txBox="1"/>
          <p:nvPr/>
        </p:nvSpPr>
        <p:spPr>
          <a:xfrm>
            <a:off x="540000" y="1008065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006"/>
              <p:cNvSpPr txBox="1"/>
              <p:nvPr/>
            </p:nvSpPr>
            <p:spPr>
              <a:xfrm>
                <a:off x="540000" y="1639732"/>
                <a:ext cx="6244466" cy="41976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的延长线于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DAH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3006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39732"/>
                <a:ext cx="6244466" cy="4197688"/>
              </a:xfrm>
              <a:prstGeom prst="rect">
                <a:avLst/>
              </a:prstGeom>
              <a:blipFill>
                <a:blip r:embed="rId2"/>
                <a:stretch>
                  <a:fillRect l="-3027" t="-1306" r="-1953" b="-14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08" name="yt_image_1300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5712" y="1639732"/>
            <a:ext cx="2216287" cy="196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3" name="yt_shape_13013"/>
          <p:cNvSpPr txBox="1"/>
          <p:nvPr/>
        </p:nvSpPr>
        <p:spPr>
          <a:xfrm>
            <a:off x="540000" y="58872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2" name="yt_image_13010" title="H_141.21">
            <a:extLst>
              <a:ext uri="{FF2B5EF4-FFF2-40B4-BE49-F238E27FC236}">
                <a16:creationId xmlns:a16="http://schemas.microsoft.com/office/drawing/2014/main" id="{C20F4E98-A17B-BD6F-FCE3-C881F1FBFCA2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3789040"/>
            <a:ext cx="2107692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5" name="yt_shape_13015"/>
          <p:cNvSpPr txBox="1"/>
          <p:nvPr/>
        </p:nvSpPr>
        <p:spPr>
          <a:xfrm>
            <a:off x="540000" y="1336824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14" name="yt_image_1301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36824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7" name="yt_shape_13017"/>
          <p:cNvSpPr txBox="1"/>
          <p:nvPr/>
        </p:nvSpPr>
        <p:spPr>
          <a:xfrm>
            <a:off x="540119" y="20344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，把平行四边形沿直线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折叠，使得点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</a:p>
        </p:txBody>
      </p:sp>
      <p:sp>
        <p:nvSpPr>
          <p:cNvPr id="13018" name="yt_shape_13018"/>
          <p:cNvSpPr txBox="1"/>
          <p:nvPr/>
        </p:nvSpPr>
        <p:spPr>
          <a:xfrm>
            <a:off x="540000" y="3473973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3019"/>
          <p:cNvSpPr txBox="1"/>
          <p:nvPr/>
        </p:nvSpPr>
        <p:spPr>
          <a:xfrm>
            <a:off x="540000" y="4105640"/>
            <a:ext cx="402514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由折叠得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grpSp>
        <p:nvGrpSpPr>
          <p:cNvPr id="13020" name="yt_shape_1302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0062" y="4105640"/>
            <a:ext cx="1781937" cy="1775536"/>
            <a:chOff x="0" y="0"/>
            <a:chExt cx="1781937" cy="1775536"/>
          </a:xfrm>
        </p:grpSpPr>
        <p:pic>
          <p:nvPicPr>
            <p:cNvPr id="3" name="yt_image_13020" descr="{&quot;rangeId&quot;:0,&quot;⚘_6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1937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2" name="yt_shape_13022"/>
            <p:cNvSpPr txBox="1"/>
            <p:nvPr/>
          </p:nvSpPr>
          <p:spPr>
            <a:xfrm>
              <a:off x="293415" y="1347021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4" name="yt_shape_13024"/>
          <p:cNvSpPr txBox="1"/>
          <p:nvPr/>
        </p:nvSpPr>
        <p:spPr>
          <a:xfrm>
            <a:off x="540000" y="1196752"/>
            <a:ext cx="20758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025"/>
          <p:cNvSpPr txBox="1"/>
          <p:nvPr/>
        </p:nvSpPr>
        <p:spPr>
          <a:xfrm>
            <a:off x="540000" y="1828419"/>
            <a:ext cx="540532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EGF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由折叠得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EC'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B'F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B'FG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EGF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B'FG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B'F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B'F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B'FG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B'G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026" name="yt_shape_1302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0062" y="3037065"/>
            <a:ext cx="1781937" cy="1775536"/>
            <a:chOff x="0" y="0"/>
            <a:chExt cx="1781937" cy="1775536"/>
          </a:xfrm>
        </p:grpSpPr>
        <p:pic>
          <p:nvPicPr>
            <p:cNvPr id="5" name="yt_image_13026" descr="{&quot;rangeId&quot;:0,&quot;⚘_6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1937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8" name="yt_shape_13028"/>
            <p:cNvSpPr txBox="1"/>
            <p:nvPr/>
          </p:nvSpPr>
          <p:spPr>
            <a:xfrm>
              <a:off x="293415" y="1347021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0" name="yt_shape_12930"/>
          <p:cNvSpPr txBox="1"/>
          <p:nvPr/>
        </p:nvSpPr>
        <p:spPr>
          <a:xfrm>
            <a:off x="540000" y="1784232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29" name="yt_image_12929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84232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2" name="yt_shape_12932"/>
          <p:cNvSpPr txBox="1"/>
          <p:nvPr/>
        </p:nvSpPr>
        <p:spPr>
          <a:xfrm>
            <a:off x="540000" y="2487529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平行四边形的概念</a:t>
            </a:r>
          </a:p>
        </p:txBody>
      </p:sp>
      <p:sp>
        <p:nvSpPr>
          <p:cNvPr id="12933" name="yt_shape_12933"/>
          <p:cNvSpPr txBox="1"/>
          <p:nvPr/>
        </p:nvSpPr>
        <p:spPr>
          <a:xfrm>
            <a:off x="540119" y="29870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1.如图，在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，那么图中的平行四边形一共有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7" name="yt_table_129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013518"/>
              </p:ext>
            </p:extLst>
          </p:nvPr>
        </p:nvGraphicFramePr>
        <p:xfrm>
          <a:off x="540000" y="394652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grpSp>
        <p:nvGrpSpPr>
          <p:cNvPr id="12934" name="yt_shape_12934_skip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49712" y="3946529"/>
            <a:ext cx="2400300" cy="1487565"/>
            <a:chOff x="0" y="0"/>
            <a:chExt cx="2400300" cy="1487565"/>
          </a:xfrm>
        </p:grpSpPr>
        <p:pic>
          <p:nvPicPr>
            <p:cNvPr id="2" name="yt_image_1293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00300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6" name="yt_shape_12936"/>
            <p:cNvSpPr txBox="1"/>
            <p:nvPr/>
          </p:nvSpPr>
          <p:spPr>
            <a:xfrm>
              <a:off x="666869" y="11275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565515">
            <a:extLst>
              <a:ext uri="{FF2B5EF4-FFF2-40B4-BE49-F238E27FC236}">
                <a16:creationId xmlns:a16="http://schemas.microsoft.com/office/drawing/2014/main" id="{2622194E-C26E-8E44-3DDB-773C28293B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2685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7B1387-2664-9507-1789-D40F73200D74}"/>
              </a:ext>
            </a:extLst>
          </p:cNvPr>
          <p:cNvSpPr txBox="1"/>
          <p:nvPr/>
        </p:nvSpPr>
        <p:spPr>
          <a:xfrm>
            <a:off x="3498108" y="3415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9" name="yt_shape_12939"/>
          <p:cNvSpPr txBox="1"/>
          <p:nvPr/>
        </p:nvSpPr>
        <p:spPr>
          <a:xfrm>
            <a:off x="540119" y="1966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如图，用两张对边平行的纸条交叉叠放在一起，重合部分的四边形是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43" name="yt_shape_12943"/>
          <p:cNvSpPr txBox="1"/>
          <p:nvPr/>
        </p:nvSpPr>
        <p:spPr>
          <a:xfrm>
            <a:off x="540000" y="49285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40" name="yt_shape_12940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1914" y="3078575"/>
            <a:ext cx="1368171" cy="1799604"/>
            <a:chOff x="0" y="0"/>
            <a:chExt cx="1368171" cy="1799604"/>
          </a:xfrm>
        </p:grpSpPr>
        <p:pic>
          <p:nvPicPr>
            <p:cNvPr id="2" name="yt_image_1294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8171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2" name="yt_shape_12942"/>
            <p:cNvSpPr txBox="1"/>
            <p:nvPr/>
          </p:nvSpPr>
          <p:spPr>
            <a:xfrm>
              <a:off x="150804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D027C97-C801-7BBD-76C0-86F706E4EA8F}"/>
              </a:ext>
            </a:extLst>
          </p:cNvPr>
          <p:cNvSpPr txBox="1"/>
          <p:nvPr/>
        </p:nvSpPr>
        <p:spPr>
          <a:xfrm>
            <a:off x="10127507" y="19199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平行四边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A8FD1D-21D5-D5D8-732E-5EF5D5D99894}"/>
              </a:ext>
            </a:extLst>
          </p:cNvPr>
          <p:cNvSpPr txBox="1"/>
          <p:nvPr/>
        </p:nvSpPr>
        <p:spPr>
          <a:xfrm>
            <a:off x="450108" y="23954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4" name="yt_shape_12944"/>
          <p:cNvSpPr txBox="1"/>
          <p:nvPr/>
        </p:nvSpPr>
        <p:spPr>
          <a:xfrm>
            <a:off x="540000" y="1063986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平行四边形边、角的性质</a:t>
            </a:r>
          </a:p>
        </p:txBody>
      </p:sp>
      <p:sp>
        <p:nvSpPr>
          <p:cNvPr id="12945" name="yt_shape_12945"/>
          <p:cNvSpPr txBox="1"/>
          <p:nvPr/>
        </p:nvSpPr>
        <p:spPr>
          <a:xfrm>
            <a:off x="540000" y="1563551"/>
            <a:ext cx="72824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6" name="yt_table_129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608844"/>
              </p:ext>
            </p:extLst>
          </p:nvPr>
        </p:nvGraphicFramePr>
        <p:xfrm>
          <a:off x="540000" y="2042854"/>
          <a:ext cx="57423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sp>
        <p:nvSpPr>
          <p:cNvPr id="12948" name="yt_shape_12948"/>
          <p:cNvSpPr txBox="1"/>
          <p:nvPr/>
        </p:nvSpPr>
        <p:spPr>
          <a:xfrm>
            <a:off x="540119" y="30444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52" name="yt_shape_12952"/>
          <p:cNvSpPr txBox="1"/>
          <p:nvPr/>
        </p:nvSpPr>
        <p:spPr>
          <a:xfrm>
            <a:off x="540000" y="58313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49" name="yt_shape_12949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2707" y="4156207"/>
            <a:ext cx="2386584" cy="1624725"/>
            <a:chOff x="0" y="0"/>
            <a:chExt cx="2386584" cy="1624725"/>
          </a:xfrm>
        </p:grpSpPr>
        <p:pic>
          <p:nvPicPr>
            <p:cNvPr id="2" name="yt_image_12949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86584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1" name="yt_shape_12951"/>
            <p:cNvSpPr txBox="1"/>
            <p:nvPr/>
          </p:nvSpPr>
          <p:spPr>
            <a:xfrm>
              <a:off x="660011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565729">
            <a:extLst>
              <a:ext uri="{FF2B5EF4-FFF2-40B4-BE49-F238E27FC236}">
                <a16:creationId xmlns:a16="http://schemas.microsoft.com/office/drawing/2014/main" id="{B5E39845-AEF0-1CAF-1C32-1C03C0A2E9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03313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AABB773-CCDB-5F87-EA19-19881796D988}"/>
              </a:ext>
            </a:extLst>
          </p:cNvPr>
          <p:cNvSpPr txBox="1"/>
          <p:nvPr/>
        </p:nvSpPr>
        <p:spPr>
          <a:xfrm>
            <a:off x="6984139" y="15167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54545C-4D4B-516D-DF57-5B29537BE83C}"/>
              </a:ext>
            </a:extLst>
          </p:cNvPr>
          <p:cNvSpPr txBox="1"/>
          <p:nvPr/>
        </p:nvSpPr>
        <p:spPr>
          <a:xfrm>
            <a:off x="3396508" y="347309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" name="yt_shape_12953"/>
          <p:cNvSpPr txBox="1"/>
          <p:nvPr/>
        </p:nvSpPr>
        <p:spPr>
          <a:xfrm>
            <a:off x="540119" y="2091270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54" name="yt_shape_12954"/>
          <p:cNvSpPr txBox="1"/>
          <p:nvPr/>
        </p:nvSpPr>
        <p:spPr>
          <a:xfrm>
            <a:off x="540000" y="3054424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2955"/>
          <p:cNvSpPr txBox="1"/>
          <p:nvPr/>
        </p:nvSpPr>
        <p:spPr>
          <a:xfrm>
            <a:off x="540000" y="3686091"/>
            <a:ext cx="340157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2956" name="yt_shape_1295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80858" y="3686091"/>
            <a:ext cx="2271141" cy="1440637"/>
            <a:chOff x="0" y="0"/>
            <a:chExt cx="2271141" cy="1440637"/>
          </a:xfrm>
        </p:grpSpPr>
        <p:pic>
          <p:nvPicPr>
            <p:cNvPr id="3" name="yt_image_12956" descr="{&quot;rangeId&quot;:0,&quot;⚘_2&quot;:1}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71141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8" name="yt_shape_12958"/>
            <p:cNvSpPr txBox="1"/>
            <p:nvPr/>
          </p:nvSpPr>
          <p:spPr>
            <a:xfrm>
              <a:off x="614961" y="101212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0" name="yt_shape_12960"/>
          <p:cNvSpPr txBox="1"/>
          <p:nvPr/>
        </p:nvSpPr>
        <p:spPr>
          <a:xfrm>
            <a:off x="623392" y="1357173"/>
            <a:ext cx="38712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961"/>
              <p:cNvSpPr txBox="1"/>
              <p:nvPr/>
            </p:nvSpPr>
            <p:spPr>
              <a:xfrm>
                <a:off x="623392" y="1988840"/>
                <a:ext cx="5881418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29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988840"/>
                <a:ext cx="5881418" cy="2921634"/>
              </a:xfrm>
              <a:prstGeom prst="rect">
                <a:avLst/>
              </a:prstGeom>
              <a:blipFill>
                <a:blip r:embed="rId2"/>
                <a:stretch>
                  <a:fillRect l="-3109" t="-1667" r="-2280" b="-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963" name="yt_shape_129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64250" y="1988840"/>
            <a:ext cx="2271141" cy="1440637"/>
            <a:chOff x="0" y="0"/>
            <a:chExt cx="2271141" cy="1440637"/>
          </a:xfrm>
        </p:grpSpPr>
        <p:pic>
          <p:nvPicPr>
            <p:cNvPr id="5" name="yt_image_12963" descr="{&quot;rangeId&quot;:0,&quot;⚘_2&quot;:1}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71141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5" name="yt_shape_12965"/>
            <p:cNvSpPr txBox="1"/>
            <p:nvPr/>
          </p:nvSpPr>
          <p:spPr>
            <a:xfrm>
              <a:off x="614961" y="101212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7" name="yt_shape_12967"/>
          <p:cNvSpPr txBox="1"/>
          <p:nvPr/>
        </p:nvSpPr>
        <p:spPr>
          <a:xfrm>
            <a:off x="540000" y="2185590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平行线间的距离</a:t>
            </a:r>
          </a:p>
        </p:txBody>
      </p:sp>
      <p:sp>
        <p:nvSpPr>
          <p:cNvPr id="12968" name="yt_shape_12968"/>
          <p:cNvSpPr txBox="1"/>
          <p:nvPr/>
        </p:nvSpPr>
        <p:spPr>
          <a:xfrm>
            <a:off x="540119" y="26851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，那么平行线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72" name="yt_table_1297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957118"/>
              </p:ext>
            </p:extLst>
          </p:nvPr>
        </p:nvGraphicFramePr>
        <p:xfrm>
          <a:off x="540000" y="3644590"/>
          <a:ext cx="4437381" cy="950976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grpSp>
        <p:nvGrpSpPr>
          <p:cNvPr id="12969" name="yt_shape_12969_skip" title="H_109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8202" y="3644590"/>
            <a:ext cx="1531620" cy="1388124"/>
            <a:chOff x="0" y="0"/>
            <a:chExt cx="1531620" cy="1388124"/>
          </a:xfrm>
        </p:grpSpPr>
        <p:pic>
          <p:nvPicPr>
            <p:cNvPr id="2" name="yt_image_1296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1620" cy="99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1" name="yt_shape_12971"/>
            <p:cNvSpPr txBox="1"/>
            <p:nvPr/>
          </p:nvSpPr>
          <p:spPr>
            <a:xfrm>
              <a:off x="232529" y="10281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565967">
            <a:extLst>
              <a:ext uri="{FF2B5EF4-FFF2-40B4-BE49-F238E27FC236}">
                <a16:creationId xmlns:a16="http://schemas.microsoft.com/office/drawing/2014/main" id="{F16E1158-D77E-CF8F-44F2-C899A5359D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491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2BBCC85-5BF9-24AD-064E-2DAA13A2CEBE}"/>
              </a:ext>
            </a:extLst>
          </p:cNvPr>
          <p:cNvSpPr txBox="1"/>
          <p:nvPr/>
        </p:nvSpPr>
        <p:spPr>
          <a:xfrm>
            <a:off x="5850783" y="31138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4" name="yt_shape_12974"/>
          <p:cNvSpPr txBox="1"/>
          <p:nvPr/>
        </p:nvSpPr>
        <p:spPr>
          <a:xfrm>
            <a:off x="540119" y="21284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78" name="yt_shape_12978"/>
          <p:cNvSpPr txBox="1"/>
          <p:nvPr/>
        </p:nvSpPr>
        <p:spPr>
          <a:xfrm>
            <a:off x="540000" y="47668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75" name="yt_shape_12975" title="H_116.2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0436" y="3240275"/>
            <a:ext cx="2151126" cy="1476135"/>
            <a:chOff x="0" y="0"/>
            <a:chExt cx="2151126" cy="1476135"/>
          </a:xfrm>
        </p:grpSpPr>
        <p:pic>
          <p:nvPicPr>
            <p:cNvPr id="2" name="yt_image_1297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51126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7" name="yt_shape_12977"/>
            <p:cNvSpPr txBox="1"/>
            <p:nvPr/>
          </p:nvSpPr>
          <p:spPr>
            <a:xfrm>
              <a:off x="542282" y="11161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DA1290C-B4B3-4B11-F563-ABA605FA8440}"/>
              </a:ext>
            </a:extLst>
          </p:cNvPr>
          <p:cNvSpPr txBox="1"/>
          <p:nvPr/>
        </p:nvSpPr>
        <p:spPr>
          <a:xfrm>
            <a:off x="8339982" y="25571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9" name="yt_shape_12979"/>
          <p:cNvSpPr txBox="1"/>
          <p:nvPr/>
        </p:nvSpPr>
        <p:spPr>
          <a:xfrm>
            <a:off x="540000" y="2904894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不注意分情况讨论，造成漏解</a:t>
            </a:r>
          </a:p>
        </p:txBody>
      </p:sp>
      <p:sp>
        <p:nvSpPr>
          <p:cNvPr id="12980" name="yt_shape_12980"/>
          <p:cNvSpPr txBox="1"/>
          <p:nvPr/>
        </p:nvSpPr>
        <p:spPr>
          <a:xfrm>
            <a:off x="540120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边分成长度是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两部分，则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566181" title="H_28.801733">
            <a:extLst>
              <a:ext uri="{FF2B5EF4-FFF2-40B4-BE49-F238E27FC236}">
                <a16:creationId xmlns:a16="http://schemas.microsoft.com/office/drawing/2014/main" id="{7E0820E9-811D-5BC5-923E-3080F3669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0C7FB9-8546-428D-270C-03803E6F6A2F}"/>
              </a:ext>
            </a:extLst>
          </p:cNvPr>
          <p:cNvSpPr txBox="1"/>
          <p:nvPr/>
        </p:nvSpPr>
        <p:spPr>
          <a:xfrm>
            <a:off x="1059709" y="383314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1343</Words>
  <Application>Microsoft Office PowerPoint</Application>
  <PresentationFormat>宽屏</PresentationFormat>
  <Paragraphs>115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MS Gothic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