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5" r:id="rId4"/>
    <p:sldId id="365" r:id="rId5"/>
    <p:sldId id="376" r:id="rId6"/>
    <p:sldId id="367" r:id="rId7"/>
    <p:sldId id="377" r:id="rId8"/>
    <p:sldId id="378" r:id="rId9"/>
    <p:sldId id="379" r:id="rId10"/>
    <p:sldId id="369" r:id="rId11"/>
    <p:sldId id="380" r:id="rId12"/>
    <p:sldId id="371" r:id="rId13"/>
    <p:sldId id="381" r:id="rId14"/>
    <p:sldId id="373" r:id="rId15"/>
    <p:sldId id="38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000" y="900000"/>
            <a:ext cx="7731284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</a:t>
            </a:r>
          </a:p>
        </p:txBody>
      </p:sp>
      <p:sp>
        <p:nvSpPr>
          <p:cNvPr id="11503" name="yt_shape_11503"/>
          <p:cNvSpPr txBox="1"/>
          <p:nvPr/>
        </p:nvSpPr>
        <p:spPr>
          <a:xfrm>
            <a:off x="540000" y="1348777"/>
            <a:ext cx="3616375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直接开平方解下列方程：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05" name="yt_shape_11505"/>
              <p:cNvSpPr txBox="1"/>
              <p:nvPr/>
            </p:nvSpPr>
            <p:spPr>
              <a:xfrm>
                <a:off x="540000" y="2103981"/>
                <a:ext cx="4235134" cy="1058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05" name="yt_shape_11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3981"/>
                <a:ext cx="4235134" cy="1058944"/>
              </a:xfrm>
              <a:prstGeom prst="rect">
                <a:avLst/>
              </a:prstGeom>
              <a:blipFill>
                <a:blip r:embed="rId2"/>
                <a:stretch>
                  <a:fillRect l="-4467" t="-3448" r="-3458" b="-9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07" name="yt_shape_11507"/>
          <p:cNvSpPr txBox="1"/>
          <p:nvPr/>
        </p:nvSpPr>
        <p:spPr>
          <a:xfrm>
            <a:off x="540000" y="3263076"/>
            <a:ext cx="331661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08" name="yt_shape_11508"/>
          <p:cNvSpPr txBox="1"/>
          <p:nvPr/>
        </p:nvSpPr>
        <p:spPr>
          <a:xfrm>
            <a:off x="540000" y="3742379"/>
            <a:ext cx="4683975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509" name="yt_shape_11509"/>
          <p:cNvSpPr txBox="1"/>
          <p:nvPr/>
        </p:nvSpPr>
        <p:spPr>
          <a:xfrm>
            <a:off x="535199" y="5069841"/>
            <a:ext cx="299120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10" name="yt_shape_11510"/>
          <p:cNvSpPr txBox="1"/>
          <p:nvPr/>
        </p:nvSpPr>
        <p:spPr>
          <a:xfrm>
            <a:off x="535199" y="5549144"/>
            <a:ext cx="2701060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3" name="yt_shape_1699003161545" title="H_28.770866">
            <a:extLst>
              <a:ext uri="{FF2B5EF4-FFF2-40B4-BE49-F238E27FC236}">
                <a16:creationId xmlns:a16="http://schemas.microsoft.com/office/drawing/2014/main" id="{266F0474-1E61-35D1-D450-E952CE768D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5" grpId="0" build="allAtOnce"/>
      <p:bldP spid="11508" grpId="0" build="allAtOnce"/>
      <p:bldP spid="115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2088100"/>
            <a:ext cx="4709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5" name="yt_shape_11545"/>
              <p:cNvSpPr txBox="1"/>
              <p:nvPr/>
            </p:nvSpPr>
            <p:spPr>
              <a:xfrm>
                <a:off x="540000" y="2567403"/>
                <a:ext cx="7341753" cy="25624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][2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45" name="yt_shape_11545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7403"/>
                <a:ext cx="7341753" cy="2562496"/>
              </a:xfrm>
              <a:prstGeom prst="rect">
                <a:avLst/>
              </a:prstGeom>
              <a:blipFill>
                <a:blip r:embed="rId2"/>
                <a:stretch>
                  <a:fillRect l="-2575" t="-1900" r="-1661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7" name="yt_shape_11547"/>
          <p:cNvSpPr txBox="1"/>
          <p:nvPr/>
        </p:nvSpPr>
        <p:spPr>
          <a:xfrm>
            <a:off x="540000" y="934536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选择合适方法解一元二次方程</a:t>
            </a:r>
          </a:p>
        </p:txBody>
      </p:sp>
      <p:sp>
        <p:nvSpPr>
          <p:cNvPr id="11548" name="yt_shape_11548"/>
          <p:cNvSpPr txBox="1"/>
          <p:nvPr/>
        </p:nvSpPr>
        <p:spPr>
          <a:xfrm>
            <a:off x="540000" y="1434101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用适当的方法解下列方程：</a:t>
            </a:r>
          </a:p>
        </p:txBody>
      </p:sp>
      <p:sp>
        <p:nvSpPr>
          <p:cNvPr id="11549" name="yt_shape_11549"/>
          <p:cNvSpPr txBox="1"/>
          <p:nvPr/>
        </p:nvSpPr>
        <p:spPr>
          <a:xfrm>
            <a:off x="540000" y="1913404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000" y="2392707"/>
                <a:ext cx="5009385" cy="19718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解：原方程可变形为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0" name="yt_shape_11550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2707"/>
                <a:ext cx="5009385" cy="1971886"/>
              </a:xfrm>
              <a:prstGeom prst="rect">
                <a:avLst/>
              </a:prstGeom>
              <a:blipFill>
                <a:blip r:embed="rId2"/>
                <a:stretch>
                  <a:fillRect l="-3776" t="-2786" r="-2801" b="-4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2" name="yt_shape_11552"/>
          <p:cNvSpPr txBox="1"/>
          <p:nvPr/>
        </p:nvSpPr>
        <p:spPr>
          <a:xfrm>
            <a:off x="540000" y="4415381"/>
            <a:ext cx="4238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53" name="yt_shape_11553"/>
          <p:cNvSpPr txBox="1"/>
          <p:nvPr/>
        </p:nvSpPr>
        <p:spPr>
          <a:xfrm>
            <a:off x="540000" y="4894684"/>
            <a:ext cx="504304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解：原方程可变形为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3" name="yt_shape_1699003162720">
            <a:extLst>
              <a:ext uri="{FF2B5EF4-FFF2-40B4-BE49-F238E27FC236}">
                <a16:creationId xmlns:a16="http://schemas.microsoft.com/office/drawing/2014/main" id="{4F75A0D6-A89C-AA39-45CA-E40EF7E4D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4060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50" grpId="0" build="allAtOnce"/>
      <p:bldP spid="1155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4" name="yt_shape_11554"/>
          <p:cNvSpPr txBox="1"/>
          <p:nvPr/>
        </p:nvSpPr>
        <p:spPr>
          <a:xfrm>
            <a:off x="540000" y="1409576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5" name="yt_shape_11555"/>
              <p:cNvSpPr txBox="1"/>
              <p:nvPr/>
            </p:nvSpPr>
            <p:spPr>
              <a:xfrm>
                <a:off x="540000" y="1888879"/>
                <a:ext cx="6440994" cy="9896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解：原方程变形为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55" name="yt_shape_11555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8879"/>
                <a:ext cx="6440994" cy="989630"/>
              </a:xfrm>
              <a:prstGeom prst="rect">
                <a:avLst/>
              </a:prstGeom>
              <a:blipFill>
                <a:blip r:embed="rId2"/>
                <a:stretch>
                  <a:fillRect l="-2936" t="-2469" r="-1894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7" name="yt_shape_11557"/>
          <p:cNvSpPr txBox="1"/>
          <p:nvPr/>
        </p:nvSpPr>
        <p:spPr>
          <a:xfrm>
            <a:off x="540000" y="2929297"/>
            <a:ext cx="22987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8" name="yt_shape_11558"/>
              <p:cNvSpPr txBox="1"/>
              <p:nvPr/>
            </p:nvSpPr>
            <p:spPr>
              <a:xfrm>
                <a:off x="540000" y="3408600"/>
                <a:ext cx="4683975" cy="2399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5±7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58" name="yt_shape_11558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8600"/>
                <a:ext cx="4683975" cy="2399824"/>
              </a:xfrm>
              <a:prstGeom prst="rect">
                <a:avLst/>
              </a:prstGeom>
              <a:blipFill>
                <a:blip r:embed="rId3"/>
                <a:stretch>
                  <a:fillRect l="-4036" t="-2030" r="-2995" b="-3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55" grpId="0" build="allAtOnce"/>
      <p:bldP spid="1155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40000" y="900000"/>
            <a:ext cx="30296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综合与探究</a:t>
            </a:r>
          </a:p>
        </p:txBody>
      </p:sp>
      <p:sp>
        <p:nvSpPr>
          <p:cNvPr id="11561" name="yt_shape_11561"/>
          <p:cNvSpPr txBox="1"/>
          <p:nvPr/>
        </p:nvSpPr>
        <p:spPr>
          <a:xfrm>
            <a:off x="540000" y="1348777"/>
            <a:ext cx="8787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阅读下面例题：解方程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562" name="yt_shape_11562"/>
          <p:cNvSpPr txBox="1"/>
          <p:nvPr/>
        </p:nvSpPr>
        <p:spPr>
          <a:xfrm>
            <a:off x="540000" y="1828080"/>
            <a:ext cx="6359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时，原方程化为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000" y="2307383"/>
            <a:ext cx="5479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64" name="yt_shape_11564"/>
          <p:cNvSpPr txBox="1"/>
          <p:nvPr/>
        </p:nvSpPr>
        <p:spPr>
          <a:xfrm>
            <a:off x="540000" y="2786686"/>
            <a:ext cx="5512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时，原方程化为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565" name="yt_shape_11565"/>
          <p:cNvSpPr txBox="1"/>
          <p:nvPr/>
        </p:nvSpPr>
        <p:spPr>
          <a:xfrm>
            <a:off x="540000" y="3265989"/>
            <a:ext cx="5479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566" name="yt_shape_11566"/>
          <p:cNvSpPr txBox="1"/>
          <p:nvPr/>
        </p:nvSpPr>
        <p:spPr>
          <a:xfrm>
            <a:off x="540000" y="3745292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综合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得原方程有两个根为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3" name="yt_shape_1699003162979">
            <a:extLst>
              <a:ext uri="{FF2B5EF4-FFF2-40B4-BE49-F238E27FC236}">
                <a16:creationId xmlns:a16="http://schemas.microsoft.com/office/drawing/2014/main" id="{898A21E9-0B1C-A644-FD2F-4B730EE32B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2" name="yt_shape_11572"/>
          <p:cNvSpPr txBox="1"/>
          <p:nvPr/>
        </p:nvSpPr>
        <p:spPr>
          <a:xfrm>
            <a:off x="551384" y="4100464"/>
            <a:ext cx="62052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573" name="yt_shape_11573"/>
          <p:cNvSpPr txBox="1"/>
          <p:nvPr/>
        </p:nvSpPr>
        <p:spPr>
          <a:xfrm>
            <a:off x="551384" y="5059899"/>
            <a:ext cx="59246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综合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得原方程有两个根为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yt_shape_11567">
            <a:extLst>
              <a:ext uri="{FF2B5EF4-FFF2-40B4-BE49-F238E27FC236}">
                <a16:creationId xmlns:a16="http://schemas.microsoft.com/office/drawing/2014/main" id="{D6ACBA50-04D1-F857-AC24-331759B97878}"/>
              </a:ext>
            </a:extLst>
          </p:cNvPr>
          <p:cNvSpPr txBox="1"/>
          <p:nvPr/>
        </p:nvSpPr>
        <p:spPr>
          <a:xfrm>
            <a:off x="623392" y="1199003"/>
            <a:ext cx="5530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请参照以上解法解方程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3" name="yt_shape_11568">
            <a:extLst>
              <a:ext uri="{FF2B5EF4-FFF2-40B4-BE49-F238E27FC236}">
                <a16:creationId xmlns:a16="http://schemas.microsoft.com/office/drawing/2014/main" id="{50BFC328-0995-5276-D5C7-16EC4142893E}"/>
              </a:ext>
            </a:extLst>
          </p:cNvPr>
          <p:cNvSpPr txBox="1"/>
          <p:nvPr/>
        </p:nvSpPr>
        <p:spPr>
          <a:xfrm>
            <a:off x="623392" y="1678306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4" name="yt_shape_11569">
            <a:extLst>
              <a:ext uri="{FF2B5EF4-FFF2-40B4-BE49-F238E27FC236}">
                <a16:creationId xmlns:a16="http://schemas.microsoft.com/office/drawing/2014/main" id="{F3A2435B-8D66-CF84-A99B-2A6A27555612}"/>
              </a:ext>
            </a:extLst>
          </p:cNvPr>
          <p:cNvSpPr txBox="1"/>
          <p:nvPr/>
        </p:nvSpPr>
        <p:spPr>
          <a:xfrm>
            <a:off x="623392" y="2157609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两种情况：</a:t>
            </a:r>
          </a:p>
        </p:txBody>
      </p:sp>
      <p:sp>
        <p:nvSpPr>
          <p:cNvPr id="5" name="yt_shape_11570">
            <a:extLst>
              <a:ext uri="{FF2B5EF4-FFF2-40B4-BE49-F238E27FC236}">
                <a16:creationId xmlns:a16="http://schemas.microsoft.com/office/drawing/2014/main" id="{09BFED77-4AC7-D351-E212-C120EEFEA647}"/>
              </a:ext>
            </a:extLst>
          </p:cNvPr>
          <p:cNvSpPr txBox="1"/>
          <p:nvPr/>
        </p:nvSpPr>
        <p:spPr>
          <a:xfrm>
            <a:off x="623392" y="2636912"/>
            <a:ext cx="620522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时，原方程可化为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1571">
            <a:extLst>
              <a:ext uri="{FF2B5EF4-FFF2-40B4-BE49-F238E27FC236}">
                <a16:creationId xmlns:a16="http://schemas.microsoft.com/office/drawing/2014/main" id="{04B16F87-E9D5-E09B-B52D-5AEFF9AAFA94}"/>
              </a:ext>
            </a:extLst>
          </p:cNvPr>
          <p:cNvSpPr txBox="1"/>
          <p:nvPr/>
        </p:nvSpPr>
        <p:spPr>
          <a:xfrm>
            <a:off x="623392" y="3596347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" grpId="0" build="allAtOnce"/>
      <p:bldP spid="11573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1" name="yt_shape_11511"/>
          <p:cNvSpPr txBox="1"/>
          <p:nvPr/>
        </p:nvSpPr>
        <p:spPr>
          <a:xfrm>
            <a:off x="540000" y="2674959"/>
            <a:ext cx="4094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12" name="yt_shape_11512"/>
          <p:cNvSpPr txBox="1"/>
          <p:nvPr/>
        </p:nvSpPr>
        <p:spPr>
          <a:xfrm>
            <a:off x="540000" y="3154262"/>
            <a:ext cx="516166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3" name="yt_shape_11513"/>
          <p:cNvSpPr txBox="1"/>
          <p:nvPr/>
        </p:nvSpPr>
        <p:spPr>
          <a:xfrm>
            <a:off x="540000" y="986024"/>
            <a:ext cx="62613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，一次项系数为偶数</a:t>
            </a:r>
          </a:p>
        </p:txBody>
      </p:sp>
      <p:sp>
        <p:nvSpPr>
          <p:cNvPr id="11514" name="yt_shape_11514"/>
          <p:cNvSpPr txBox="1"/>
          <p:nvPr/>
        </p:nvSpPr>
        <p:spPr>
          <a:xfrm>
            <a:off x="540000" y="1485589"/>
            <a:ext cx="330859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16" name="yt_shape_11516"/>
          <p:cNvSpPr txBox="1"/>
          <p:nvPr/>
        </p:nvSpPr>
        <p:spPr>
          <a:xfrm>
            <a:off x="540000" y="2444195"/>
            <a:ext cx="38552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解：配方，得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</p:txBody>
      </p:sp>
      <p:sp>
        <p:nvSpPr>
          <p:cNvPr id="11517" name="yt_shape_11517"/>
          <p:cNvSpPr txBox="1"/>
          <p:nvPr/>
        </p:nvSpPr>
        <p:spPr>
          <a:xfrm>
            <a:off x="540000" y="3883761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18" name="yt_shape_11518"/>
          <p:cNvSpPr txBox="1"/>
          <p:nvPr/>
        </p:nvSpPr>
        <p:spPr>
          <a:xfrm>
            <a:off x="540000" y="4363064"/>
            <a:ext cx="429925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解：配方，得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开平方，得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</p:txBody>
      </p:sp>
      <p:pic>
        <p:nvPicPr>
          <p:cNvPr id="3" name="yt_shape_1699003161992" title="H_28.770866">
            <a:extLst>
              <a:ext uri="{FF2B5EF4-FFF2-40B4-BE49-F238E27FC236}">
                <a16:creationId xmlns:a16="http://schemas.microsoft.com/office/drawing/2014/main" id="{7F6F2BF8-1ACB-09A7-50BC-D731AD023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5548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16" grpId="0" build="allAtOnce"/>
      <p:bldP spid="115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9" name="yt_shape_11519"/>
              <p:cNvSpPr txBox="1"/>
              <p:nvPr/>
            </p:nvSpPr>
            <p:spPr>
              <a:xfrm>
                <a:off x="540000" y="2080309"/>
                <a:ext cx="2883866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1519" name="yt_shape_11519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883866" cy="720903"/>
              </a:xfrm>
              <a:prstGeom prst="rect">
                <a:avLst/>
              </a:prstGeom>
              <a:blipFill>
                <a:blip r:embed="rId2"/>
                <a:stretch>
                  <a:fillRect l="-6554" r="-549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1" name="yt_shape_11521"/>
              <p:cNvSpPr txBox="1"/>
              <p:nvPr/>
            </p:nvSpPr>
            <p:spPr>
              <a:xfrm>
                <a:off x="540000" y="2852000"/>
                <a:ext cx="3881512" cy="2285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解：配方，得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21" name="yt_shape_11521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000"/>
                <a:ext cx="3881512" cy="2285690"/>
              </a:xfrm>
              <a:prstGeom prst="rect">
                <a:avLst/>
              </a:prstGeom>
              <a:blipFill>
                <a:blip r:embed="rId3"/>
                <a:stretch>
                  <a:fillRect l="-4874" r="-3931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3" name="yt_shape_11523"/>
          <p:cNvSpPr txBox="1"/>
          <p:nvPr/>
        </p:nvSpPr>
        <p:spPr>
          <a:xfrm>
            <a:off x="540000" y="1656823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不易于因式分解的一元二次方程</a:t>
            </a:r>
          </a:p>
        </p:txBody>
      </p:sp>
      <p:sp>
        <p:nvSpPr>
          <p:cNvPr id="11524" name="yt_shape_11524"/>
          <p:cNvSpPr txBox="1"/>
          <p:nvPr/>
        </p:nvSpPr>
        <p:spPr>
          <a:xfrm>
            <a:off x="540000" y="2156388"/>
            <a:ext cx="330859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用公式法解下列方程：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000" y="3114994"/>
                <a:ext cx="6189195" cy="2446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6" name="yt_shape_11526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4994"/>
                <a:ext cx="6189195" cy="2446182"/>
              </a:xfrm>
              <a:prstGeom prst="rect">
                <a:avLst/>
              </a:prstGeom>
              <a:blipFill>
                <a:blip r:embed="rId2"/>
                <a:stretch>
                  <a:fillRect l="-3054" t="-2244" r="-2069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62221" title="H_28.770866">
            <a:extLst>
              <a:ext uri="{FF2B5EF4-FFF2-40B4-BE49-F238E27FC236}">
                <a16:creationId xmlns:a16="http://schemas.microsoft.com/office/drawing/2014/main" id="{649CFE6E-1DD5-45F0-1FED-3854D91E0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6347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8" name="yt_shape_11528"/>
          <p:cNvSpPr txBox="1"/>
          <p:nvPr/>
        </p:nvSpPr>
        <p:spPr>
          <a:xfrm>
            <a:off x="540000" y="2034976"/>
            <a:ext cx="62228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亳州涡阳县期末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9" name="yt_shape_11529"/>
              <p:cNvSpPr txBox="1"/>
              <p:nvPr/>
            </p:nvSpPr>
            <p:spPr>
              <a:xfrm>
                <a:off x="540000" y="2514279"/>
                <a:ext cx="5838137" cy="26687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解：将方程化为标准形式，得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29" name="yt_shape_11529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4279"/>
                <a:ext cx="5838137" cy="2668744"/>
              </a:xfrm>
              <a:prstGeom prst="rect">
                <a:avLst/>
              </a:prstGeom>
              <a:blipFill>
                <a:blip r:embed="rId2"/>
                <a:stretch>
                  <a:fillRect l="-3239" t="-1826" r="-2299" b="-6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1" name="yt_shape_11531"/>
          <p:cNvSpPr txBox="1"/>
          <p:nvPr/>
        </p:nvSpPr>
        <p:spPr>
          <a:xfrm>
            <a:off x="540000" y="2187486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2" name="yt_shape_11532"/>
              <p:cNvSpPr txBox="1"/>
              <p:nvPr/>
            </p:nvSpPr>
            <p:spPr>
              <a:xfrm>
                <a:off x="540000" y="2666789"/>
                <a:ext cx="4294509" cy="2363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3±1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32" name="yt_shape_11532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66789"/>
                <a:ext cx="4294509" cy="2363724"/>
              </a:xfrm>
              <a:prstGeom prst="rect">
                <a:avLst/>
              </a:prstGeom>
              <a:blipFill>
                <a:blip r:embed="rId2"/>
                <a:stretch>
                  <a:fillRect l="-4403" t="-2062" r="-3551" b="-3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3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4" name="yt_shape_11534"/>
              <p:cNvSpPr txBox="1"/>
              <p:nvPr/>
            </p:nvSpPr>
            <p:spPr>
              <a:xfrm>
                <a:off x="540000" y="1841205"/>
                <a:ext cx="2688236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1534" name="yt_shape_11534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688236" cy="641971"/>
              </a:xfrm>
              <a:prstGeom prst="rect">
                <a:avLst/>
              </a:prstGeom>
              <a:blipFill>
                <a:blip r:embed="rId2"/>
                <a:stretch>
                  <a:fillRect l="-7029" r="-589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36" name="yt_shape_11536"/>
              <p:cNvSpPr txBox="1"/>
              <p:nvPr/>
            </p:nvSpPr>
            <p:spPr>
              <a:xfrm>
                <a:off x="540000" y="2533964"/>
                <a:ext cx="5222584" cy="28428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解：方程两边同乘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代入求根公式，得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36" name="yt_shape_11536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3964"/>
                <a:ext cx="5222584" cy="2842830"/>
              </a:xfrm>
              <a:prstGeom prst="rect">
                <a:avLst/>
              </a:prstGeom>
              <a:blipFill>
                <a:blip r:embed="rId3"/>
                <a:stretch>
                  <a:fillRect l="-3621" t="-1931" r="-2687" b="-2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3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8" name="yt_shape_11538"/>
          <p:cNvSpPr txBox="1"/>
          <p:nvPr/>
        </p:nvSpPr>
        <p:spPr>
          <a:xfrm>
            <a:off x="540000" y="1226090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易于因式分解的一元二次方程</a:t>
            </a:r>
          </a:p>
        </p:txBody>
      </p:sp>
      <p:sp>
        <p:nvSpPr>
          <p:cNvPr id="11539" name="yt_shape_11539"/>
          <p:cNvSpPr txBox="1"/>
          <p:nvPr/>
        </p:nvSpPr>
        <p:spPr>
          <a:xfrm>
            <a:off x="540000" y="1725655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用因式分解法解下列方程：</a:t>
            </a:r>
          </a:p>
        </p:txBody>
      </p:sp>
      <p:sp>
        <p:nvSpPr>
          <p:cNvPr id="11540" name="yt_shape_11540"/>
          <p:cNvSpPr txBox="1"/>
          <p:nvPr/>
        </p:nvSpPr>
        <p:spPr>
          <a:xfrm>
            <a:off x="540000" y="2204958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41" name="yt_shape_11541"/>
          <p:cNvSpPr txBox="1"/>
          <p:nvPr/>
        </p:nvSpPr>
        <p:spPr>
          <a:xfrm>
            <a:off x="540000" y="2684261"/>
            <a:ext cx="496610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解：原方程可化为：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方程左边分解因式，得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1542" name="yt_shape_11542"/>
          <p:cNvSpPr txBox="1"/>
          <p:nvPr/>
        </p:nvSpPr>
        <p:spPr>
          <a:xfrm>
            <a:off x="540000" y="4123827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543" name="yt_shape_11543"/>
          <p:cNvSpPr txBox="1"/>
          <p:nvPr/>
        </p:nvSpPr>
        <p:spPr>
          <a:xfrm>
            <a:off x="540000" y="4603130"/>
            <a:ext cx="585416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解：方程左边分解因式，得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3" name="yt_shape_1699003162484">
            <a:extLst>
              <a:ext uri="{FF2B5EF4-FFF2-40B4-BE49-F238E27FC236}">
                <a16:creationId xmlns:a16="http://schemas.microsoft.com/office/drawing/2014/main" id="{94090864-F0D0-197C-8545-C5689C480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5614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1" grpId="0" build="allAtOnce"/>
      <p:bldP spid="1154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1485</Words>
  <Application>Microsoft Office PowerPoint</Application>
  <PresentationFormat>宽屏</PresentationFormat>
  <Paragraphs>111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42</cp:revision>
  <dcterms:created xsi:type="dcterms:W3CDTF">2023-05-05T05:33:04Z</dcterms:created>
  <dcterms:modified xsi:type="dcterms:W3CDTF">2023-11-05T04:18:10Z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