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9" r:id="rId4"/>
    <p:sldId id="388" r:id="rId5"/>
    <p:sldId id="387" r:id="rId6"/>
    <p:sldId id="386" r:id="rId7"/>
    <p:sldId id="385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409AB51-8E05-DF45-AF03-F004B6E51E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2976562"/>
            <a:ext cx="96869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4ED1BE-293D-7B47-03C9-5DF917C35E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90E3E7-7F9E-8E1C-D853-55C1327A4143}"/>
              </a:ext>
            </a:extLst>
          </p:cNvPr>
          <p:cNvSpPr/>
          <p:nvPr/>
        </p:nvSpPr>
        <p:spPr bwMode="auto">
          <a:xfrm>
            <a:off x="4736788" y="2971893"/>
            <a:ext cx="4271186" cy="624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EB85C0-A957-D1F4-4FFB-DCCA7095BFCE}"/>
              </a:ext>
            </a:extLst>
          </p:cNvPr>
          <p:cNvSpPr/>
          <p:nvPr/>
        </p:nvSpPr>
        <p:spPr bwMode="auto">
          <a:xfrm>
            <a:off x="3767619" y="4058194"/>
            <a:ext cx="771428" cy="400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73E9A6-5290-0CD8-3795-30CA454CC347}"/>
              </a:ext>
            </a:extLst>
          </p:cNvPr>
          <p:cNvSpPr/>
          <p:nvPr/>
        </p:nvSpPr>
        <p:spPr bwMode="auto">
          <a:xfrm>
            <a:off x="8167434" y="3905184"/>
            <a:ext cx="1371059" cy="590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389E41-9BAF-7248-BE1E-47173B658B76}"/>
              </a:ext>
            </a:extLst>
          </p:cNvPr>
          <p:cNvSpPr/>
          <p:nvPr/>
        </p:nvSpPr>
        <p:spPr bwMode="auto">
          <a:xfrm>
            <a:off x="6384032" y="5701911"/>
            <a:ext cx="1224136" cy="624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5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43F4BB-11DA-016D-472C-199A06394B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7D7856-7F7A-9B20-DC18-642554CBD7B0}"/>
              </a:ext>
            </a:extLst>
          </p:cNvPr>
          <p:cNvSpPr/>
          <p:nvPr/>
        </p:nvSpPr>
        <p:spPr bwMode="auto">
          <a:xfrm>
            <a:off x="8786666" y="2136490"/>
            <a:ext cx="1057142" cy="410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FB9ED9-1655-29B4-2722-72EFA94F1D8B}"/>
              </a:ext>
            </a:extLst>
          </p:cNvPr>
          <p:cNvSpPr/>
          <p:nvPr/>
        </p:nvSpPr>
        <p:spPr bwMode="auto">
          <a:xfrm>
            <a:off x="7424761" y="3997765"/>
            <a:ext cx="342857" cy="39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03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5A2117-0088-D61C-7AF2-5170F20B7B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6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71CFBF-0BD2-153C-91A1-4FE2F5F88279}"/>
              </a:ext>
            </a:extLst>
          </p:cNvPr>
          <p:cNvSpPr/>
          <p:nvPr/>
        </p:nvSpPr>
        <p:spPr bwMode="auto">
          <a:xfrm>
            <a:off x="4662115" y="3070013"/>
            <a:ext cx="167749" cy="305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C2F516-5606-1BDE-0061-A9018783E814}"/>
              </a:ext>
            </a:extLst>
          </p:cNvPr>
          <p:cNvSpPr/>
          <p:nvPr/>
        </p:nvSpPr>
        <p:spPr bwMode="auto">
          <a:xfrm>
            <a:off x="4151180" y="5892532"/>
            <a:ext cx="4471805" cy="617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77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7A7EDA-E717-AD25-B71F-3BE9C47DB1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3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4958C8-E5FB-1AF9-2746-10339C7D954D}"/>
              </a:ext>
            </a:extLst>
          </p:cNvPr>
          <p:cNvSpPr/>
          <p:nvPr/>
        </p:nvSpPr>
        <p:spPr bwMode="auto">
          <a:xfrm>
            <a:off x="1559496" y="3933056"/>
            <a:ext cx="388843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FF2FE4-BDF2-8C0D-2E7A-AE34B5680CAC}"/>
              </a:ext>
            </a:extLst>
          </p:cNvPr>
          <p:cNvSpPr/>
          <p:nvPr/>
        </p:nvSpPr>
        <p:spPr bwMode="auto">
          <a:xfrm>
            <a:off x="1672380" y="5149350"/>
            <a:ext cx="2800000" cy="39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79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606F06-05B8-3B5B-FF67-6664E14380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87316A-3BFA-B4DC-32E1-38E1D2B74E42}"/>
              </a:ext>
            </a:extLst>
          </p:cNvPr>
          <p:cNvSpPr/>
          <p:nvPr/>
        </p:nvSpPr>
        <p:spPr bwMode="auto">
          <a:xfrm>
            <a:off x="648490" y="2060848"/>
            <a:ext cx="393534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26F7DA4-52F2-6E69-C6EB-E2770BF2BB04}"/>
              </a:ext>
            </a:extLst>
          </p:cNvPr>
          <p:cNvSpPr/>
          <p:nvPr/>
        </p:nvSpPr>
        <p:spPr bwMode="auto">
          <a:xfrm>
            <a:off x="479376" y="2924944"/>
            <a:ext cx="496855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712F55C-1816-D2DE-E053-B01375E230FC}"/>
              </a:ext>
            </a:extLst>
          </p:cNvPr>
          <p:cNvSpPr/>
          <p:nvPr/>
        </p:nvSpPr>
        <p:spPr bwMode="auto">
          <a:xfrm>
            <a:off x="648490" y="3847969"/>
            <a:ext cx="393534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A08CDED-B65E-93A2-D812-29867F7DFD73}"/>
              </a:ext>
            </a:extLst>
          </p:cNvPr>
          <p:cNvSpPr/>
          <p:nvPr/>
        </p:nvSpPr>
        <p:spPr bwMode="auto">
          <a:xfrm>
            <a:off x="1271464" y="4807928"/>
            <a:ext cx="393534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F3B092D-3250-5365-0F44-6361A416D12D}"/>
              </a:ext>
            </a:extLst>
          </p:cNvPr>
          <p:cNvSpPr/>
          <p:nvPr/>
        </p:nvSpPr>
        <p:spPr bwMode="auto">
          <a:xfrm>
            <a:off x="479376" y="5950285"/>
            <a:ext cx="676875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49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62FDB1-7BC7-EAEF-D2AE-CDC9A4E892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5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05494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9B3547-4323-7FF3-06E5-A2FBFBFABC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72157"/>
            <a:ext cx="10800000" cy="3555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A5E2E7-05EC-F82F-7FDF-FD6CE596BC9F}"/>
              </a:ext>
            </a:extLst>
          </p:cNvPr>
          <p:cNvSpPr/>
          <p:nvPr/>
        </p:nvSpPr>
        <p:spPr bwMode="auto">
          <a:xfrm>
            <a:off x="623392" y="1052736"/>
            <a:ext cx="9937104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5C33BAF-A3D7-4600-5682-AD223ADD9090}"/>
              </a:ext>
            </a:extLst>
          </p:cNvPr>
          <p:cNvSpPr/>
          <p:nvPr/>
        </p:nvSpPr>
        <p:spPr bwMode="auto">
          <a:xfrm>
            <a:off x="479376" y="2996952"/>
            <a:ext cx="66247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3AB19DE-2689-4AEC-C102-2C1529CDBFF7}"/>
              </a:ext>
            </a:extLst>
          </p:cNvPr>
          <p:cNvSpPr/>
          <p:nvPr/>
        </p:nvSpPr>
        <p:spPr bwMode="auto">
          <a:xfrm>
            <a:off x="508510" y="4029659"/>
            <a:ext cx="954792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7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1EF00A-F1C3-C090-3FB9-4FF8568BB0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4" y="1240856"/>
            <a:ext cx="10800000" cy="3614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274743-879E-D59A-A158-D636A8AE5068}"/>
              </a:ext>
            </a:extLst>
          </p:cNvPr>
          <p:cNvSpPr/>
          <p:nvPr/>
        </p:nvSpPr>
        <p:spPr bwMode="auto">
          <a:xfrm>
            <a:off x="551384" y="1276472"/>
            <a:ext cx="10081120" cy="1792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434AC4C-12E9-F697-6202-8DF3682C1FE0}"/>
              </a:ext>
            </a:extLst>
          </p:cNvPr>
          <p:cNvSpPr/>
          <p:nvPr/>
        </p:nvSpPr>
        <p:spPr bwMode="auto">
          <a:xfrm>
            <a:off x="407368" y="3284984"/>
            <a:ext cx="936104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AA85B9F-DA2C-6481-78E5-60506AEE56CF}"/>
              </a:ext>
            </a:extLst>
          </p:cNvPr>
          <p:cNvSpPr/>
          <p:nvPr/>
        </p:nvSpPr>
        <p:spPr bwMode="auto">
          <a:xfrm>
            <a:off x="375792" y="4098779"/>
            <a:ext cx="9536632" cy="791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57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027006-6CFA-A19F-1E98-D0E24E640C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95144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09E663-38E7-70CC-3D49-640B08FEE8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3882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72966A2-F6C6-5FCC-912E-130768FB577E}"/>
              </a:ext>
            </a:extLst>
          </p:cNvPr>
          <p:cNvSpPr/>
          <p:nvPr/>
        </p:nvSpPr>
        <p:spPr bwMode="auto">
          <a:xfrm>
            <a:off x="479376" y="1340767"/>
            <a:ext cx="10441160" cy="1558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A07D65B-3F14-0629-15A8-28B43A967BD0}"/>
              </a:ext>
            </a:extLst>
          </p:cNvPr>
          <p:cNvSpPr/>
          <p:nvPr/>
        </p:nvSpPr>
        <p:spPr bwMode="auto">
          <a:xfrm>
            <a:off x="446272" y="3043180"/>
            <a:ext cx="9970207" cy="745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1A3ECD1-DBDE-BF35-BFA6-586A3B738438}"/>
              </a:ext>
            </a:extLst>
          </p:cNvPr>
          <p:cNvSpPr/>
          <p:nvPr/>
        </p:nvSpPr>
        <p:spPr bwMode="auto">
          <a:xfrm>
            <a:off x="479376" y="3910883"/>
            <a:ext cx="4680520" cy="1168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23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BE925A-D9EB-42C8-969D-BF785BB499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65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4F3AEC-636E-0707-C45E-61BABA731AC1}"/>
              </a:ext>
            </a:extLst>
          </p:cNvPr>
          <p:cNvSpPr/>
          <p:nvPr/>
        </p:nvSpPr>
        <p:spPr bwMode="auto">
          <a:xfrm>
            <a:off x="8303155" y="2674163"/>
            <a:ext cx="281139" cy="311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2E91CE-3D80-4C10-C72B-E6066087C2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0800000" cy="2924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0C777F-0AF1-F8FC-FC73-9D456CB8E05C}"/>
              </a:ext>
            </a:extLst>
          </p:cNvPr>
          <p:cNvSpPr/>
          <p:nvPr/>
        </p:nvSpPr>
        <p:spPr bwMode="auto">
          <a:xfrm>
            <a:off x="551384" y="1331839"/>
            <a:ext cx="9361040" cy="1161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ADDE00C-A9CD-4509-F032-E7B99D3F6105}"/>
              </a:ext>
            </a:extLst>
          </p:cNvPr>
          <p:cNvSpPr/>
          <p:nvPr/>
        </p:nvSpPr>
        <p:spPr bwMode="auto">
          <a:xfrm>
            <a:off x="479376" y="2700836"/>
            <a:ext cx="6552728" cy="584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F8827C6-16C6-043A-9579-25F26334610D}"/>
              </a:ext>
            </a:extLst>
          </p:cNvPr>
          <p:cNvSpPr/>
          <p:nvPr/>
        </p:nvSpPr>
        <p:spPr bwMode="auto">
          <a:xfrm>
            <a:off x="335360" y="3451252"/>
            <a:ext cx="6696744" cy="742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051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EFBE58-01C5-814B-45F3-97BB695160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21766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FA7679-909C-EB79-3C28-4F9324CF70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8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B12727-6557-8F7D-A550-B71B6A12631D}"/>
              </a:ext>
            </a:extLst>
          </p:cNvPr>
          <p:cNvSpPr/>
          <p:nvPr/>
        </p:nvSpPr>
        <p:spPr bwMode="auto">
          <a:xfrm>
            <a:off x="685188" y="1196752"/>
            <a:ext cx="7643059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2007B1E-CC0C-172A-61CD-7EF19EA16C6F}"/>
              </a:ext>
            </a:extLst>
          </p:cNvPr>
          <p:cNvSpPr/>
          <p:nvPr/>
        </p:nvSpPr>
        <p:spPr bwMode="auto">
          <a:xfrm>
            <a:off x="1487488" y="2429616"/>
            <a:ext cx="432048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B2DAC16C-0C6C-7E04-D2AC-E9203CB47CB9}"/>
              </a:ext>
            </a:extLst>
          </p:cNvPr>
          <p:cNvSpPr/>
          <p:nvPr/>
        </p:nvSpPr>
        <p:spPr bwMode="auto">
          <a:xfrm>
            <a:off x="603918" y="3616415"/>
            <a:ext cx="5492081" cy="1036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829C48FA-AB39-6766-70AB-EB0FA3C2CA02}"/>
              </a:ext>
            </a:extLst>
          </p:cNvPr>
          <p:cNvSpPr/>
          <p:nvPr/>
        </p:nvSpPr>
        <p:spPr bwMode="auto">
          <a:xfrm>
            <a:off x="571374" y="4807256"/>
            <a:ext cx="8836993" cy="709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77C0BED4-A556-46FB-FBF1-88727FCAA54A}"/>
              </a:ext>
            </a:extLst>
          </p:cNvPr>
          <p:cNvSpPr/>
          <p:nvPr/>
        </p:nvSpPr>
        <p:spPr bwMode="auto">
          <a:xfrm>
            <a:off x="560332" y="5880475"/>
            <a:ext cx="2223300" cy="500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29431790-C9B2-B037-2926-A036A6B0356D}"/>
              </a:ext>
            </a:extLst>
          </p:cNvPr>
          <p:cNvSpPr/>
          <p:nvPr/>
        </p:nvSpPr>
        <p:spPr bwMode="auto">
          <a:xfrm>
            <a:off x="2750874" y="5592442"/>
            <a:ext cx="3935342" cy="932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39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21A52-7696-9AF7-55AE-090A86E891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0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95933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D4769B-9FD1-BDFE-D3A8-51B3746C4F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83994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EC6B81-B5B2-6AA0-5E81-B50BAF55EC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3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FDFC80-416B-94DF-D258-758B3757BA53}"/>
              </a:ext>
            </a:extLst>
          </p:cNvPr>
          <p:cNvSpPr/>
          <p:nvPr/>
        </p:nvSpPr>
        <p:spPr bwMode="auto">
          <a:xfrm>
            <a:off x="681904" y="1162504"/>
            <a:ext cx="7718352" cy="610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B55A0E8-4859-60F3-AD1B-6F79F1C4EE85}"/>
              </a:ext>
            </a:extLst>
          </p:cNvPr>
          <p:cNvSpPr/>
          <p:nvPr/>
        </p:nvSpPr>
        <p:spPr bwMode="auto">
          <a:xfrm>
            <a:off x="407368" y="1916832"/>
            <a:ext cx="806489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02BDD07-6DA2-F392-076F-30D04CF7A3EB}"/>
              </a:ext>
            </a:extLst>
          </p:cNvPr>
          <p:cNvSpPr/>
          <p:nvPr/>
        </p:nvSpPr>
        <p:spPr bwMode="auto">
          <a:xfrm>
            <a:off x="263352" y="2692052"/>
            <a:ext cx="4968552" cy="673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605C75F-C017-BD73-C9CB-466203A893A3}"/>
              </a:ext>
            </a:extLst>
          </p:cNvPr>
          <p:cNvSpPr/>
          <p:nvPr/>
        </p:nvSpPr>
        <p:spPr bwMode="auto">
          <a:xfrm>
            <a:off x="407368" y="3365719"/>
            <a:ext cx="393534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98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8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981CA3-DEC0-95B0-403A-95D42518F6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8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7FD34F-886F-A7C1-6CA6-646E6145E52C}"/>
              </a:ext>
            </a:extLst>
          </p:cNvPr>
          <p:cNvSpPr/>
          <p:nvPr/>
        </p:nvSpPr>
        <p:spPr bwMode="auto">
          <a:xfrm>
            <a:off x="479376" y="972000"/>
            <a:ext cx="10369152" cy="72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C1AEB1F-0C82-7F90-E9C5-5639B088A64F}"/>
              </a:ext>
            </a:extLst>
          </p:cNvPr>
          <p:cNvSpPr/>
          <p:nvPr/>
        </p:nvSpPr>
        <p:spPr bwMode="auto">
          <a:xfrm>
            <a:off x="644012" y="1908104"/>
            <a:ext cx="4587892" cy="1088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77340A4-864B-AF66-02EF-D0A402C23CD5}"/>
              </a:ext>
            </a:extLst>
          </p:cNvPr>
          <p:cNvSpPr/>
          <p:nvPr/>
        </p:nvSpPr>
        <p:spPr bwMode="auto">
          <a:xfrm>
            <a:off x="495508" y="3262002"/>
            <a:ext cx="603254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8413D13-E3A8-1611-A1DC-73DE61534C69}"/>
              </a:ext>
            </a:extLst>
          </p:cNvPr>
          <p:cNvSpPr/>
          <p:nvPr/>
        </p:nvSpPr>
        <p:spPr bwMode="auto">
          <a:xfrm>
            <a:off x="498994" y="3982082"/>
            <a:ext cx="10205517" cy="1417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A96F3C7-1325-7586-3696-416E14A83560}"/>
              </a:ext>
            </a:extLst>
          </p:cNvPr>
          <p:cNvSpPr/>
          <p:nvPr/>
        </p:nvSpPr>
        <p:spPr bwMode="auto">
          <a:xfrm>
            <a:off x="495508" y="5399260"/>
            <a:ext cx="7616716" cy="850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37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2" grpId="0" animBg="1"/>
      <p:bldP spid="23" grpId="0" animBg="1"/>
      <p:bldP spid="2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B7C77A-1FA0-7148-F41C-399945AE61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7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04539C9-E329-DC31-6A56-BF63C42AAD0B}"/>
              </a:ext>
            </a:extLst>
          </p:cNvPr>
          <p:cNvSpPr/>
          <p:nvPr/>
        </p:nvSpPr>
        <p:spPr bwMode="auto">
          <a:xfrm>
            <a:off x="551384" y="1004436"/>
            <a:ext cx="748883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42BBF440-A634-704B-6B7D-173ED1CB869D}"/>
              </a:ext>
            </a:extLst>
          </p:cNvPr>
          <p:cNvSpPr/>
          <p:nvPr/>
        </p:nvSpPr>
        <p:spPr bwMode="auto">
          <a:xfrm>
            <a:off x="569220" y="1916832"/>
            <a:ext cx="761501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0E0DBF56-CFC0-423E-5AF5-681BD133BCC4}"/>
              </a:ext>
            </a:extLst>
          </p:cNvPr>
          <p:cNvSpPr/>
          <p:nvPr/>
        </p:nvSpPr>
        <p:spPr bwMode="auto">
          <a:xfrm>
            <a:off x="551384" y="2829228"/>
            <a:ext cx="73448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EE1D8AEF-1A9C-9837-400F-2C1964391327}"/>
              </a:ext>
            </a:extLst>
          </p:cNvPr>
          <p:cNvSpPr/>
          <p:nvPr/>
        </p:nvSpPr>
        <p:spPr bwMode="auto">
          <a:xfrm>
            <a:off x="407368" y="3687103"/>
            <a:ext cx="704528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272B8FBC-C3B9-03CD-8C8B-E33EB0A033AA}"/>
              </a:ext>
            </a:extLst>
          </p:cNvPr>
          <p:cNvSpPr/>
          <p:nvPr/>
        </p:nvSpPr>
        <p:spPr bwMode="auto">
          <a:xfrm>
            <a:off x="551384" y="4494974"/>
            <a:ext cx="712879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13DAE79A-64B6-698A-4837-DC38751BC045}"/>
              </a:ext>
            </a:extLst>
          </p:cNvPr>
          <p:cNvSpPr/>
          <p:nvPr/>
        </p:nvSpPr>
        <p:spPr bwMode="auto">
          <a:xfrm>
            <a:off x="720000" y="5309936"/>
            <a:ext cx="96964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E5F99879-D5FA-FDC9-24B0-C9B9B087D624}"/>
              </a:ext>
            </a:extLst>
          </p:cNvPr>
          <p:cNvSpPr/>
          <p:nvPr/>
        </p:nvSpPr>
        <p:spPr bwMode="auto">
          <a:xfrm>
            <a:off x="178276" y="6081738"/>
            <a:ext cx="64217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34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B1C8CB-08AA-69C3-C581-9D2E93FB26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4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71C9B3-00EB-86EA-6FCD-A8E4E0791220}"/>
              </a:ext>
            </a:extLst>
          </p:cNvPr>
          <p:cNvSpPr/>
          <p:nvPr/>
        </p:nvSpPr>
        <p:spPr bwMode="auto">
          <a:xfrm>
            <a:off x="10215238" y="2374912"/>
            <a:ext cx="371427" cy="410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98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01193-FB07-497F-7944-75021B5ECA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5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C8FB0F-4DBA-8C63-9E2D-060070F8BBD0}"/>
              </a:ext>
            </a:extLst>
          </p:cNvPr>
          <p:cNvSpPr/>
          <p:nvPr/>
        </p:nvSpPr>
        <p:spPr bwMode="auto">
          <a:xfrm>
            <a:off x="10205714" y="2725534"/>
            <a:ext cx="371428" cy="409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165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E70D41-240B-9465-6C01-FEFD83C786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40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2184D2-BF5D-260D-61B9-5F1108D5E7B1}"/>
              </a:ext>
            </a:extLst>
          </p:cNvPr>
          <p:cNvSpPr/>
          <p:nvPr/>
        </p:nvSpPr>
        <p:spPr bwMode="auto">
          <a:xfrm>
            <a:off x="8724185" y="2048485"/>
            <a:ext cx="313102" cy="345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9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2E50DB-B4D6-5F43-9FF1-3233DD33AD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6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3EC874-B2A4-0296-AF74-5806E905526D}"/>
              </a:ext>
            </a:extLst>
          </p:cNvPr>
          <p:cNvSpPr/>
          <p:nvPr/>
        </p:nvSpPr>
        <p:spPr bwMode="auto">
          <a:xfrm>
            <a:off x="10141559" y="2383578"/>
            <a:ext cx="378376" cy="38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0B6575-FCAA-3EA1-20E4-99A83B8F9C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5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01B6CB-2482-0BE4-8660-A3A79F083EEF}"/>
              </a:ext>
            </a:extLst>
          </p:cNvPr>
          <p:cNvSpPr/>
          <p:nvPr/>
        </p:nvSpPr>
        <p:spPr bwMode="auto">
          <a:xfrm>
            <a:off x="10205714" y="2311574"/>
            <a:ext cx="371428" cy="411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03A92E1-5942-82CD-AF37-DF9BCA93E40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2924944"/>
            <a:ext cx="10800000" cy="3614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218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D38AE0-96FB-B79D-9343-733992145A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1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044632-E788-3243-6D5E-3DEEE2BB5942}"/>
              </a:ext>
            </a:extLst>
          </p:cNvPr>
          <p:cNvSpPr/>
          <p:nvPr/>
        </p:nvSpPr>
        <p:spPr bwMode="auto">
          <a:xfrm>
            <a:off x="10167619" y="2173047"/>
            <a:ext cx="438095" cy="390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32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6A6C34-E331-6B7F-E7FA-6AF69C4050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1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568E68-A90E-A761-04F8-9C903A34282C}"/>
              </a:ext>
            </a:extLst>
          </p:cNvPr>
          <p:cNvSpPr/>
          <p:nvPr/>
        </p:nvSpPr>
        <p:spPr bwMode="auto">
          <a:xfrm>
            <a:off x="10215238" y="3167101"/>
            <a:ext cx="380952" cy="400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2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2023-11-07T14:25:21Z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