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7768CD-528C-9767-8AA8-BED93F324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986909"/>
            <a:ext cx="11779870" cy="8841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F7FBB-AF31-7730-8EA6-FBCE37644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BC020-F3CF-49BF-82DA-911E7CAC53DF}"/>
              </a:ext>
            </a:extLst>
          </p:cNvPr>
          <p:cNvSpPr/>
          <p:nvPr/>
        </p:nvSpPr>
        <p:spPr bwMode="auto">
          <a:xfrm>
            <a:off x="1199456" y="2996952"/>
            <a:ext cx="7848872" cy="1294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7A577D-B25E-D010-648C-9418A8378317}"/>
              </a:ext>
            </a:extLst>
          </p:cNvPr>
          <p:cNvSpPr/>
          <p:nvPr/>
        </p:nvSpPr>
        <p:spPr bwMode="auto">
          <a:xfrm>
            <a:off x="1487488" y="4437112"/>
            <a:ext cx="6984776" cy="144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57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1AE75-3D89-4CC4-6068-84BA1FF83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304166-010F-5C92-DBCD-F481507A3A92}"/>
              </a:ext>
            </a:extLst>
          </p:cNvPr>
          <p:cNvSpPr/>
          <p:nvPr/>
        </p:nvSpPr>
        <p:spPr bwMode="auto">
          <a:xfrm>
            <a:off x="1415480" y="2852936"/>
            <a:ext cx="7776864" cy="142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C56DDC-8A8F-5305-06FC-FE3E6E02001B}"/>
              </a:ext>
            </a:extLst>
          </p:cNvPr>
          <p:cNvSpPr/>
          <p:nvPr/>
        </p:nvSpPr>
        <p:spPr bwMode="auto">
          <a:xfrm>
            <a:off x="1487488" y="4331637"/>
            <a:ext cx="6984776" cy="142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57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47D8D-50E8-AB1D-11BB-961F0537D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7CEFA-5A2A-B4AF-37FE-757D7A689E27}"/>
              </a:ext>
            </a:extLst>
          </p:cNvPr>
          <p:cNvSpPr/>
          <p:nvPr/>
        </p:nvSpPr>
        <p:spPr bwMode="auto">
          <a:xfrm>
            <a:off x="1487488" y="3198966"/>
            <a:ext cx="5256584" cy="806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B26CE-5B5A-4AC4-548C-A733D8774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46BA8-F1F1-68CA-1235-55860244D7ED}"/>
              </a:ext>
            </a:extLst>
          </p:cNvPr>
          <p:cNvSpPr/>
          <p:nvPr/>
        </p:nvSpPr>
        <p:spPr bwMode="auto">
          <a:xfrm>
            <a:off x="1415480" y="2408724"/>
            <a:ext cx="8208912" cy="732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C1F28A-155D-AC12-A1C1-1C2A3F28E86A}"/>
              </a:ext>
            </a:extLst>
          </p:cNvPr>
          <p:cNvSpPr/>
          <p:nvPr/>
        </p:nvSpPr>
        <p:spPr bwMode="auto">
          <a:xfrm>
            <a:off x="1487488" y="3542791"/>
            <a:ext cx="8208912" cy="732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21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CA751-6119-7199-8F77-BE3EC5E19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CF313-C3F3-B44F-E761-9D3CE73087D4}"/>
              </a:ext>
            </a:extLst>
          </p:cNvPr>
          <p:cNvSpPr/>
          <p:nvPr/>
        </p:nvSpPr>
        <p:spPr bwMode="auto">
          <a:xfrm>
            <a:off x="1415480" y="2852936"/>
            <a:ext cx="85689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57E7B3-72F4-6FC3-26E8-5B0FBEDBA32D}"/>
              </a:ext>
            </a:extLst>
          </p:cNvPr>
          <p:cNvSpPr/>
          <p:nvPr/>
        </p:nvSpPr>
        <p:spPr bwMode="auto">
          <a:xfrm>
            <a:off x="1487488" y="3882737"/>
            <a:ext cx="85689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53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D9853-149D-9F7E-8755-E7326B8F1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5D0E9-4D0D-5751-100F-D127B0009F30}"/>
              </a:ext>
            </a:extLst>
          </p:cNvPr>
          <p:cNvSpPr/>
          <p:nvPr/>
        </p:nvSpPr>
        <p:spPr bwMode="auto">
          <a:xfrm>
            <a:off x="1271464" y="2564904"/>
            <a:ext cx="9145016" cy="109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C87E46-4389-48BD-C958-C3E5A7E7F8C7}"/>
              </a:ext>
            </a:extLst>
          </p:cNvPr>
          <p:cNvSpPr/>
          <p:nvPr/>
        </p:nvSpPr>
        <p:spPr bwMode="auto">
          <a:xfrm>
            <a:off x="1199456" y="4149079"/>
            <a:ext cx="8568952" cy="133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87905-5E2C-5626-9A30-4FD3DB6057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E32B2B-81E2-2A96-E2A7-FA1917E69561}"/>
              </a:ext>
            </a:extLst>
          </p:cNvPr>
          <p:cNvSpPr/>
          <p:nvPr/>
        </p:nvSpPr>
        <p:spPr bwMode="auto">
          <a:xfrm>
            <a:off x="1343472" y="3000000"/>
            <a:ext cx="6984776" cy="64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6EB1ED-2502-DE94-8AFA-789FE709DDC3}"/>
              </a:ext>
            </a:extLst>
          </p:cNvPr>
          <p:cNvSpPr/>
          <p:nvPr/>
        </p:nvSpPr>
        <p:spPr bwMode="auto">
          <a:xfrm>
            <a:off x="1415480" y="4077072"/>
            <a:ext cx="6984776" cy="64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16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84A42-5677-C049-BCCC-38DEABA38C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96358-A034-4EDA-4662-D955742D2D83}"/>
              </a:ext>
            </a:extLst>
          </p:cNvPr>
          <p:cNvSpPr/>
          <p:nvPr/>
        </p:nvSpPr>
        <p:spPr bwMode="auto">
          <a:xfrm>
            <a:off x="1271464" y="2838552"/>
            <a:ext cx="7416824" cy="123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50B244-D7DA-8A1E-770E-05EE5EB12428}"/>
              </a:ext>
            </a:extLst>
          </p:cNvPr>
          <p:cNvSpPr/>
          <p:nvPr/>
        </p:nvSpPr>
        <p:spPr bwMode="auto">
          <a:xfrm>
            <a:off x="1487488" y="4293096"/>
            <a:ext cx="698477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61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172CC-3136-E321-A60C-4255363BE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83BE6-C77C-71E8-1C53-8C10D0BC7F05}"/>
              </a:ext>
            </a:extLst>
          </p:cNvPr>
          <p:cNvSpPr/>
          <p:nvPr/>
        </p:nvSpPr>
        <p:spPr bwMode="auto">
          <a:xfrm>
            <a:off x="1415480" y="2204864"/>
            <a:ext cx="792088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E2E809-E7BC-2F39-848A-F8814ABA6A5C}"/>
              </a:ext>
            </a:extLst>
          </p:cNvPr>
          <p:cNvSpPr/>
          <p:nvPr/>
        </p:nvSpPr>
        <p:spPr bwMode="auto">
          <a:xfrm>
            <a:off x="1449194" y="3209098"/>
            <a:ext cx="6984776" cy="64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79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1A02D-437B-EA00-EBB0-D00FC11FA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7374E7-F3A5-29E3-A353-2981B71DD042}"/>
              </a:ext>
            </a:extLst>
          </p:cNvPr>
          <p:cNvSpPr/>
          <p:nvPr/>
        </p:nvSpPr>
        <p:spPr bwMode="auto">
          <a:xfrm>
            <a:off x="1271464" y="2708920"/>
            <a:ext cx="964907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9AAF123-4657-F9F7-4B59-79E123945FAA}"/>
              </a:ext>
            </a:extLst>
          </p:cNvPr>
          <p:cNvSpPr/>
          <p:nvPr/>
        </p:nvSpPr>
        <p:spPr bwMode="auto">
          <a:xfrm>
            <a:off x="1559496" y="4149080"/>
            <a:ext cx="698477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6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