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01C851-7B5A-D9D3-6112-2144356BD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80641"/>
            <a:ext cx="11496600" cy="8967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81F1A-4269-5D71-AA2A-7C2E0D9D6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EB5D3E-4D89-2A38-F3E5-A50E664E28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645024"/>
            <a:ext cx="6408712" cy="279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3471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34DF3-8AA2-289E-A18F-101132D07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01438-3F1E-DB60-2D4E-3691446D0DB2}"/>
              </a:ext>
            </a:extLst>
          </p:cNvPr>
          <p:cNvSpPr/>
          <p:nvPr/>
        </p:nvSpPr>
        <p:spPr bwMode="auto">
          <a:xfrm>
            <a:off x="5739047" y="2223149"/>
            <a:ext cx="323809" cy="40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6424FC-CF2D-C711-AF24-B27C0A70D819}"/>
              </a:ext>
            </a:extLst>
          </p:cNvPr>
          <p:cNvSpPr/>
          <p:nvPr/>
        </p:nvSpPr>
        <p:spPr bwMode="auto">
          <a:xfrm>
            <a:off x="2110476" y="3187776"/>
            <a:ext cx="885714" cy="41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5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DBA0D-BF44-AF68-27D0-E89590117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7EAC6-498C-5294-8125-C3EED43FC87F}"/>
              </a:ext>
            </a:extLst>
          </p:cNvPr>
          <p:cNvSpPr/>
          <p:nvPr/>
        </p:nvSpPr>
        <p:spPr bwMode="auto">
          <a:xfrm>
            <a:off x="672000" y="3745540"/>
            <a:ext cx="5279984" cy="83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9670A6-9DF1-6290-6F2F-B557206F370E}"/>
              </a:ext>
            </a:extLst>
          </p:cNvPr>
          <p:cNvSpPr/>
          <p:nvPr/>
        </p:nvSpPr>
        <p:spPr bwMode="auto">
          <a:xfrm>
            <a:off x="479376" y="4714516"/>
            <a:ext cx="5279984" cy="83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96C6DF-107B-F48B-6B17-6CF04B2C5C57}"/>
              </a:ext>
            </a:extLst>
          </p:cNvPr>
          <p:cNvSpPr/>
          <p:nvPr/>
        </p:nvSpPr>
        <p:spPr bwMode="auto">
          <a:xfrm>
            <a:off x="482328" y="5683492"/>
            <a:ext cx="8349976" cy="83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8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0DDF1-9C94-D108-2772-1F6B7E64D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1CE19-6C79-D371-091E-1C783A4158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618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8D338-B991-25E8-39A7-E0CB8AE66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575DE-F44E-6AC3-5571-267A82A0FD17}"/>
              </a:ext>
            </a:extLst>
          </p:cNvPr>
          <p:cNvSpPr/>
          <p:nvPr/>
        </p:nvSpPr>
        <p:spPr bwMode="auto">
          <a:xfrm>
            <a:off x="551384" y="1036506"/>
            <a:ext cx="5544616" cy="32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9B892A-7DC5-1DAA-A801-B5AF1C0D4CDB}"/>
              </a:ext>
            </a:extLst>
          </p:cNvPr>
          <p:cNvSpPr/>
          <p:nvPr/>
        </p:nvSpPr>
        <p:spPr bwMode="auto">
          <a:xfrm>
            <a:off x="455378" y="4221088"/>
            <a:ext cx="6504718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1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85387-758F-93AC-C48C-122776392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96016"/>
            <a:ext cx="10800000" cy="34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731CB-A688-60B8-8963-35FCB844EA0F}"/>
              </a:ext>
            </a:extLst>
          </p:cNvPr>
          <p:cNvSpPr/>
          <p:nvPr/>
        </p:nvSpPr>
        <p:spPr bwMode="auto">
          <a:xfrm>
            <a:off x="407368" y="1412776"/>
            <a:ext cx="748883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8E9F2F-552D-436E-62A2-1414F98C14FA}"/>
              </a:ext>
            </a:extLst>
          </p:cNvPr>
          <p:cNvSpPr/>
          <p:nvPr/>
        </p:nvSpPr>
        <p:spPr bwMode="auto">
          <a:xfrm>
            <a:off x="119336" y="2492896"/>
            <a:ext cx="11232048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683D2-2130-444C-2C6E-115F216B6D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1599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8DADE-9428-510E-7A82-69FCDC274A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00" y="836712"/>
            <a:ext cx="7176200" cy="322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ADB0BA-F5BF-D86D-8CEA-60D10A0523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933056"/>
            <a:ext cx="10800000" cy="199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F4CF48-545A-E4AA-1E50-0C9E152D3E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64"/>
          <a:stretch/>
        </p:blipFill>
        <p:spPr>
          <a:xfrm>
            <a:off x="407368" y="5813992"/>
            <a:ext cx="10800000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2213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82DB4-705A-F8A7-6ED8-A8209F70B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5"/>
          <a:stretch/>
        </p:blipFill>
        <p:spPr>
          <a:xfrm>
            <a:off x="720000" y="1844824"/>
            <a:ext cx="10800000" cy="3514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021F66-4BAC-2AA2-5845-DCA894693A7F}"/>
              </a:ext>
            </a:extLst>
          </p:cNvPr>
          <p:cNvSpPr/>
          <p:nvPr/>
        </p:nvSpPr>
        <p:spPr bwMode="auto">
          <a:xfrm>
            <a:off x="551384" y="1868022"/>
            <a:ext cx="10225136" cy="17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CB261B-D27E-C03D-F1C7-1A2123019FC0}"/>
              </a:ext>
            </a:extLst>
          </p:cNvPr>
          <p:cNvSpPr/>
          <p:nvPr/>
        </p:nvSpPr>
        <p:spPr bwMode="auto">
          <a:xfrm>
            <a:off x="407368" y="3789040"/>
            <a:ext cx="10225136" cy="17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2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31CE3-68D6-0752-C8E0-69F96EE40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87654"/>
            <a:ext cx="10800000" cy="458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B2AFA-2139-2B00-08D7-3CF25FDB4317}"/>
              </a:ext>
            </a:extLst>
          </p:cNvPr>
          <p:cNvSpPr/>
          <p:nvPr/>
        </p:nvSpPr>
        <p:spPr bwMode="auto">
          <a:xfrm>
            <a:off x="407368" y="1268760"/>
            <a:ext cx="10369152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BB7D4C-3AA7-17FF-6AEC-125BD94B7193}"/>
              </a:ext>
            </a:extLst>
          </p:cNvPr>
          <p:cNvSpPr/>
          <p:nvPr/>
        </p:nvSpPr>
        <p:spPr bwMode="auto">
          <a:xfrm>
            <a:off x="335360" y="3172780"/>
            <a:ext cx="10369152" cy="61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C815D0-366E-1E4E-E2FB-A4F23B915361}"/>
              </a:ext>
            </a:extLst>
          </p:cNvPr>
          <p:cNvSpPr/>
          <p:nvPr/>
        </p:nvSpPr>
        <p:spPr bwMode="auto">
          <a:xfrm>
            <a:off x="412025" y="3983253"/>
            <a:ext cx="10369152" cy="61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9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2023-11-07T15:44:33Z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