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3D11C42-D995-5F76-7CF1-4F38B1D738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52" y="2708920"/>
            <a:ext cx="11905895" cy="16231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4570B4-CCBE-7C0E-6BFB-C27EFF51A9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7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7C5C84-993A-882F-A707-BB65AE23BE5B}"/>
              </a:ext>
            </a:extLst>
          </p:cNvPr>
          <p:cNvSpPr/>
          <p:nvPr/>
        </p:nvSpPr>
        <p:spPr bwMode="auto">
          <a:xfrm>
            <a:off x="1434285" y="3242062"/>
            <a:ext cx="3371428" cy="429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DABB454-35E2-9BFE-E653-50F8A24A022E}"/>
              </a:ext>
            </a:extLst>
          </p:cNvPr>
          <p:cNvSpPr/>
          <p:nvPr/>
        </p:nvSpPr>
        <p:spPr bwMode="auto">
          <a:xfrm>
            <a:off x="684302" y="4035522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1B84D0-AE73-F692-6A02-54C0F64B4233}"/>
              </a:ext>
            </a:extLst>
          </p:cNvPr>
          <p:cNvSpPr/>
          <p:nvPr/>
        </p:nvSpPr>
        <p:spPr bwMode="auto">
          <a:xfrm>
            <a:off x="684302" y="4984561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44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B2B97-5EBE-E7D8-4122-97281AFA7B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D493153-0563-734E-421C-68A0B9C68858}"/>
              </a:ext>
            </a:extLst>
          </p:cNvPr>
          <p:cNvSpPr/>
          <p:nvPr/>
        </p:nvSpPr>
        <p:spPr bwMode="auto">
          <a:xfrm>
            <a:off x="551384" y="2204864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8A28617-1971-324F-6014-1347B00FA1FF}"/>
              </a:ext>
            </a:extLst>
          </p:cNvPr>
          <p:cNvSpPr/>
          <p:nvPr/>
        </p:nvSpPr>
        <p:spPr bwMode="auto">
          <a:xfrm>
            <a:off x="479376" y="3032911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CB0CE61-A119-B145-16E4-0F55C6C0D25E}"/>
              </a:ext>
            </a:extLst>
          </p:cNvPr>
          <p:cNvSpPr/>
          <p:nvPr/>
        </p:nvSpPr>
        <p:spPr bwMode="auto">
          <a:xfrm>
            <a:off x="335360" y="3975701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27DCDA0-131C-06B1-8734-855FCBA2AF93}"/>
              </a:ext>
            </a:extLst>
          </p:cNvPr>
          <p:cNvSpPr/>
          <p:nvPr/>
        </p:nvSpPr>
        <p:spPr bwMode="auto">
          <a:xfrm>
            <a:off x="335360" y="4923054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41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97842-71B4-80A0-8AF7-9C4E7EDC97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7164983-99A2-6D80-04E8-A7392171D737}"/>
              </a:ext>
            </a:extLst>
          </p:cNvPr>
          <p:cNvSpPr/>
          <p:nvPr/>
        </p:nvSpPr>
        <p:spPr bwMode="auto">
          <a:xfrm>
            <a:off x="752722" y="2834584"/>
            <a:ext cx="6480720" cy="1026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C3CB1B7-9A39-7EFC-47CB-0CC0678567BD}"/>
              </a:ext>
            </a:extLst>
          </p:cNvPr>
          <p:cNvSpPr/>
          <p:nvPr/>
        </p:nvSpPr>
        <p:spPr bwMode="auto">
          <a:xfrm>
            <a:off x="983432" y="4149080"/>
            <a:ext cx="6480720" cy="1026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5DEB3A4-7154-1D61-8D6C-BDCD494EC69D}"/>
              </a:ext>
            </a:extLst>
          </p:cNvPr>
          <p:cNvSpPr/>
          <p:nvPr/>
        </p:nvSpPr>
        <p:spPr bwMode="auto">
          <a:xfrm>
            <a:off x="479376" y="5463576"/>
            <a:ext cx="6480720" cy="1026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EB4654-7A8F-D791-4C54-22F153584C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84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F000950-2B24-C6DE-89BB-98321E3A4227}"/>
              </a:ext>
            </a:extLst>
          </p:cNvPr>
          <p:cNvSpPr/>
          <p:nvPr/>
        </p:nvSpPr>
        <p:spPr bwMode="auto">
          <a:xfrm>
            <a:off x="335360" y="2492896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CDE5E56-252D-948F-0AD8-63FF0F0DE98C}"/>
              </a:ext>
            </a:extLst>
          </p:cNvPr>
          <p:cNvSpPr/>
          <p:nvPr/>
        </p:nvSpPr>
        <p:spPr bwMode="auto">
          <a:xfrm>
            <a:off x="479376" y="3429000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F35524C-4E60-C4C1-4B8D-F3826772AFA1}"/>
              </a:ext>
            </a:extLst>
          </p:cNvPr>
          <p:cNvSpPr/>
          <p:nvPr/>
        </p:nvSpPr>
        <p:spPr bwMode="auto">
          <a:xfrm>
            <a:off x="335360" y="4306188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F1712EE-6E63-40A5-C18D-9DD781AB933C}"/>
              </a:ext>
            </a:extLst>
          </p:cNvPr>
          <p:cNvSpPr/>
          <p:nvPr/>
        </p:nvSpPr>
        <p:spPr bwMode="auto">
          <a:xfrm>
            <a:off x="464212" y="5226698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43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5CB120-A897-0B02-EE53-EE84A500EC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9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35EC741-A202-A1E3-57F0-37EFA2B6A8E5}"/>
              </a:ext>
            </a:extLst>
          </p:cNvPr>
          <p:cNvSpPr/>
          <p:nvPr/>
        </p:nvSpPr>
        <p:spPr bwMode="auto">
          <a:xfrm>
            <a:off x="839416" y="2708920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1CB803D-5526-E983-8FB6-A0DD1C9DFB71}"/>
              </a:ext>
            </a:extLst>
          </p:cNvPr>
          <p:cNvSpPr/>
          <p:nvPr/>
        </p:nvSpPr>
        <p:spPr bwMode="auto">
          <a:xfrm>
            <a:off x="839416" y="3537184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DCF4256-7D97-A0F9-C9CD-6DF5A64AB1F5}"/>
              </a:ext>
            </a:extLst>
          </p:cNvPr>
          <p:cNvSpPr/>
          <p:nvPr/>
        </p:nvSpPr>
        <p:spPr bwMode="auto">
          <a:xfrm>
            <a:off x="693004" y="4338900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5975837-5D78-E0EB-D734-0AF5668848EE}"/>
              </a:ext>
            </a:extLst>
          </p:cNvPr>
          <p:cNvSpPr/>
          <p:nvPr/>
        </p:nvSpPr>
        <p:spPr bwMode="auto">
          <a:xfrm>
            <a:off x="983432" y="5134592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F81E6DF-1187-412A-8B5A-62D515A4E26A}"/>
              </a:ext>
            </a:extLst>
          </p:cNvPr>
          <p:cNvSpPr/>
          <p:nvPr/>
        </p:nvSpPr>
        <p:spPr bwMode="auto">
          <a:xfrm>
            <a:off x="551384" y="6075820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96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68F7F-C71F-407E-874C-3102AF357A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0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CC05191-1CFC-BA69-97F6-4A9F3CAAD52D}"/>
              </a:ext>
            </a:extLst>
          </p:cNvPr>
          <p:cNvSpPr/>
          <p:nvPr/>
        </p:nvSpPr>
        <p:spPr bwMode="auto">
          <a:xfrm>
            <a:off x="672000" y="2060848"/>
            <a:ext cx="6792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FB077C0-D43E-CE17-D179-B500AB696BF7}"/>
              </a:ext>
            </a:extLst>
          </p:cNvPr>
          <p:cNvSpPr/>
          <p:nvPr/>
        </p:nvSpPr>
        <p:spPr bwMode="auto">
          <a:xfrm>
            <a:off x="720000" y="3074934"/>
            <a:ext cx="8256320" cy="121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6BC018D-2D56-5986-4569-FEF8D57A34EA}"/>
              </a:ext>
            </a:extLst>
          </p:cNvPr>
          <p:cNvSpPr/>
          <p:nvPr/>
        </p:nvSpPr>
        <p:spPr bwMode="auto">
          <a:xfrm>
            <a:off x="672000" y="4587101"/>
            <a:ext cx="9384440" cy="1175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26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B4C6CE-F4C4-4CD6-E794-BECFF2A8F3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5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2B6C62-B8C6-624C-F053-153B8D1E6AF2}"/>
              </a:ext>
            </a:extLst>
          </p:cNvPr>
          <p:cNvSpPr/>
          <p:nvPr/>
        </p:nvSpPr>
        <p:spPr bwMode="auto">
          <a:xfrm>
            <a:off x="681904" y="1187579"/>
            <a:ext cx="4477992" cy="1161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218A280-6490-853F-7A53-63B17C57552A}"/>
              </a:ext>
            </a:extLst>
          </p:cNvPr>
          <p:cNvSpPr/>
          <p:nvPr/>
        </p:nvSpPr>
        <p:spPr bwMode="auto">
          <a:xfrm>
            <a:off x="725081" y="2584937"/>
            <a:ext cx="7747183" cy="1161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0A82F5B-90A1-943F-4321-0D374CFC2885}"/>
              </a:ext>
            </a:extLst>
          </p:cNvPr>
          <p:cNvSpPr/>
          <p:nvPr/>
        </p:nvSpPr>
        <p:spPr bwMode="auto">
          <a:xfrm>
            <a:off x="665926" y="4106432"/>
            <a:ext cx="4709994" cy="141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06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78AD6-AF32-40B5-5D83-3510C95473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18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3FF9C43-76E4-5AEF-507B-EFCE9AA07CE0}"/>
              </a:ext>
            </a:extLst>
          </p:cNvPr>
          <p:cNvSpPr/>
          <p:nvPr/>
        </p:nvSpPr>
        <p:spPr bwMode="auto">
          <a:xfrm>
            <a:off x="839416" y="2492896"/>
            <a:ext cx="8064896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A44A2A8-0476-086B-986D-F677EE9CD558}"/>
              </a:ext>
            </a:extLst>
          </p:cNvPr>
          <p:cNvSpPr/>
          <p:nvPr/>
        </p:nvSpPr>
        <p:spPr bwMode="auto">
          <a:xfrm>
            <a:off x="720000" y="3245752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60CC6A53-135D-89C7-BD53-C55D308AD798}"/>
              </a:ext>
            </a:extLst>
          </p:cNvPr>
          <p:cNvSpPr/>
          <p:nvPr/>
        </p:nvSpPr>
        <p:spPr bwMode="auto">
          <a:xfrm>
            <a:off x="839416" y="3830544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EBDD784B-76B0-5B8B-778E-7E09DB563BCC}"/>
              </a:ext>
            </a:extLst>
          </p:cNvPr>
          <p:cNvSpPr/>
          <p:nvPr/>
        </p:nvSpPr>
        <p:spPr bwMode="auto">
          <a:xfrm>
            <a:off x="810536" y="4696480"/>
            <a:ext cx="8391835" cy="8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5E7F3AC-389C-B14F-1039-A3FFF14AA128}"/>
              </a:ext>
            </a:extLst>
          </p:cNvPr>
          <p:cNvSpPr/>
          <p:nvPr/>
        </p:nvSpPr>
        <p:spPr bwMode="auto">
          <a:xfrm>
            <a:off x="839416" y="5886000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03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89C58D-803E-C679-716F-F6E3BC59A3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792A2F2-560C-268D-2B45-CB63E941763C}"/>
              </a:ext>
            </a:extLst>
          </p:cNvPr>
          <p:cNvSpPr/>
          <p:nvPr/>
        </p:nvSpPr>
        <p:spPr bwMode="auto">
          <a:xfrm>
            <a:off x="551384" y="2276872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DFCE4C5-9438-4C7B-8588-3AFB7884A5A4}"/>
              </a:ext>
            </a:extLst>
          </p:cNvPr>
          <p:cNvSpPr/>
          <p:nvPr/>
        </p:nvSpPr>
        <p:spPr bwMode="auto">
          <a:xfrm>
            <a:off x="551384" y="3086660"/>
            <a:ext cx="9577064" cy="70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B8A2687-E475-951A-AF77-86585927E430}"/>
              </a:ext>
            </a:extLst>
          </p:cNvPr>
          <p:cNvSpPr/>
          <p:nvPr/>
        </p:nvSpPr>
        <p:spPr bwMode="auto">
          <a:xfrm>
            <a:off x="551384" y="3961166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2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95FB3-E8BB-6223-21C7-37ADE10560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6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DA91A53-A53E-25DC-9DB7-57FB4492224C}"/>
              </a:ext>
            </a:extLst>
          </p:cNvPr>
          <p:cNvSpPr/>
          <p:nvPr/>
        </p:nvSpPr>
        <p:spPr bwMode="auto">
          <a:xfrm>
            <a:off x="623392" y="1988840"/>
            <a:ext cx="8568952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80C4C5B-2949-D6A6-DC65-8FEDD4890504}"/>
              </a:ext>
            </a:extLst>
          </p:cNvPr>
          <p:cNvSpPr/>
          <p:nvPr/>
        </p:nvSpPr>
        <p:spPr bwMode="auto">
          <a:xfrm>
            <a:off x="551384" y="2844208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6B0F286C-0D72-3824-62A8-D372916B8376}"/>
              </a:ext>
            </a:extLst>
          </p:cNvPr>
          <p:cNvSpPr/>
          <p:nvPr/>
        </p:nvSpPr>
        <p:spPr bwMode="auto">
          <a:xfrm>
            <a:off x="532097" y="3470976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C6232B6-8B68-3BBC-F59A-C9905B1C4C99}"/>
              </a:ext>
            </a:extLst>
          </p:cNvPr>
          <p:cNvSpPr/>
          <p:nvPr/>
        </p:nvSpPr>
        <p:spPr bwMode="auto">
          <a:xfrm>
            <a:off x="557924" y="4453264"/>
            <a:ext cx="8418396" cy="919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4505D2BD-CAA0-0E7D-24F7-D890B27811D9}"/>
              </a:ext>
            </a:extLst>
          </p:cNvPr>
          <p:cNvSpPr/>
          <p:nvPr/>
        </p:nvSpPr>
        <p:spPr bwMode="auto">
          <a:xfrm>
            <a:off x="623392" y="5770712"/>
            <a:ext cx="64807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6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  <p:bldP spid="3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2023-11-07T14:31:45Z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