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379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BAF64E-1FCB-DB70-A7F9-41B883128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981325"/>
            <a:ext cx="99060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4D5E6-164B-FB2D-7D7A-B54EE2106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A3DC2-13DC-5A38-DA59-1840D33490E3}"/>
              </a:ext>
            </a:extLst>
          </p:cNvPr>
          <p:cNvSpPr/>
          <p:nvPr/>
        </p:nvSpPr>
        <p:spPr bwMode="auto">
          <a:xfrm>
            <a:off x="7510476" y="2373531"/>
            <a:ext cx="323809" cy="400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E6CBD6-A1D5-2E51-B0CF-80EDA5EE146F}"/>
              </a:ext>
            </a:extLst>
          </p:cNvPr>
          <p:cNvSpPr/>
          <p:nvPr/>
        </p:nvSpPr>
        <p:spPr bwMode="auto">
          <a:xfrm>
            <a:off x="6320000" y="3450898"/>
            <a:ext cx="542857" cy="409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6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EF903-C155-4ADE-E552-9A282AA0C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05144-B5B3-DF12-815B-BE00CDBD49D1}"/>
              </a:ext>
            </a:extLst>
          </p:cNvPr>
          <p:cNvSpPr/>
          <p:nvPr/>
        </p:nvSpPr>
        <p:spPr bwMode="auto">
          <a:xfrm>
            <a:off x="9634285" y="2307237"/>
            <a:ext cx="1095238" cy="543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2CBABB-41F2-D10C-0A3F-51194CDB0CF6}"/>
              </a:ext>
            </a:extLst>
          </p:cNvPr>
          <p:cNvSpPr/>
          <p:nvPr/>
        </p:nvSpPr>
        <p:spPr bwMode="auto">
          <a:xfrm>
            <a:off x="1847528" y="5301208"/>
            <a:ext cx="1152127" cy="1088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14776-025B-675A-E9A2-1A7767780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95B470-9325-28F9-EEEB-AD57E0055FC4}"/>
              </a:ext>
            </a:extLst>
          </p:cNvPr>
          <p:cNvSpPr/>
          <p:nvPr/>
        </p:nvSpPr>
        <p:spPr bwMode="auto">
          <a:xfrm>
            <a:off x="2224760" y="2996952"/>
            <a:ext cx="1710999" cy="62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D541F9-E5F9-D8B3-BDA8-E8385F480C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49" r="51695"/>
          <a:stretch/>
        </p:blipFill>
        <p:spPr>
          <a:xfrm>
            <a:off x="3719736" y="3869185"/>
            <a:ext cx="5216921" cy="231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85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782B5-1D5E-91EF-F637-4598174930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00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B4E76-982A-9127-CE97-DB7B8387F635}"/>
              </a:ext>
            </a:extLst>
          </p:cNvPr>
          <p:cNvSpPr/>
          <p:nvPr/>
        </p:nvSpPr>
        <p:spPr bwMode="auto">
          <a:xfrm>
            <a:off x="7829333" y="2952105"/>
            <a:ext cx="619047" cy="39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44A2DE-A437-93CC-A393-2955D9C2F0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5" r="18886"/>
          <a:stretch/>
        </p:blipFill>
        <p:spPr>
          <a:xfrm>
            <a:off x="4439816" y="3551031"/>
            <a:ext cx="2478419" cy="31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750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8A558-9D7C-F356-8CB5-F392DD8590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BA9D95-4C99-556F-3419-CC24EF8A14A9}"/>
              </a:ext>
            </a:extLst>
          </p:cNvPr>
          <p:cNvSpPr/>
          <p:nvPr/>
        </p:nvSpPr>
        <p:spPr bwMode="auto">
          <a:xfrm>
            <a:off x="1559496" y="4509120"/>
            <a:ext cx="619268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C52A11-B023-91FF-DDFC-271E1115B4E4}"/>
              </a:ext>
            </a:extLst>
          </p:cNvPr>
          <p:cNvSpPr/>
          <p:nvPr/>
        </p:nvSpPr>
        <p:spPr bwMode="auto">
          <a:xfrm>
            <a:off x="1631504" y="5709550"/>
            <a:ext cx="619268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2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CDBDB-8623-2E3F-837C-97F0ED8B03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9150F-824B-EAEB-5BC2-B6DD8DE90DDE}"/>
              </a:ext>
            </a:extLst>
          </p:cNvPr>
          <p:cNvSpPr/>
          <p:nvPr/>
        </p:nvSpPr>
        <p:spPr bwMode="auto">
          <a:xfrm>
            <a:off x="670550" y="2829432"/>
            <a:ext cx="6361553" cy="6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E8DA87-9C7E-68CC-0FFB-C16431E657F6}"/>
              </a:ext>
            </a:extLst>
          </p:cNvPr>
          <p:cNvSpPr/>
          <p:nvPr/>
        </p:nvSpPr>
        <p:spPr bwMode="auto">
          <a:xfrm>
            <a:off x="741247" y="3850998"/>
            <a:ext cx="6361553" cy="6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500C0F-E21A-5B82-AAF9-75084173B037}"/>
              </a:ext>
            </a:extLst>
          </p:cNvPr>
          <p:cNvSpPr/>
          <p:nvPr/>
        </p:nvSpPr>
        <p:spPr bwMode="auto">
          <a:xfrm>
            <a:off x="479376" y="4711771"/>
            <a:ext cx="6361553" cy="6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56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E5861-AB82-E84C-80ED-E6AAF8AD48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BC302-7C4F-EFFB-0676-43E3D067E121}"/>
              </a:ext>
            </a:extLst>
          </p:cNvPr>
          <p:cNvSpPr/>
          <p:nvPr/>
        </p:nvSpPr>
        <p:spPr bwMode="auto">
          <a:xfrm>
            <a:off x="672000" y="2924944"/>
            <a:ext cx="672014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C56AA4-0652-57E5-744B-036B861B789E}"/>
              </a:ext>
            </a:extLst>
          </p:cNvPr>
          <p:cNvSpPr/>
          <p:nvPr/>
        </p:nvSpPr>
        <p:spPr bwMode="auto">
          <a:xfrm>
            <a:off x="551384" y="4509120"/>
            <a:ext cx="6361553" cy="6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01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E8877-0369-2D7D-60D0-2840C85068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063C6-4504-8739-260E-8E00CE6087F9}"/>
              </a:ext>
            </a:extLst>
          </p:cNvPr>
          <p:cNvSpPr/>
          <p:nvPr/>
        </p:nvSpPr>
        <p:spPr bwMode="auto">
          <a:xfrm>
            <a:off x="672000" y="2276872"/>
            <a:ext cx="80882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9A3578-C919-11AD-4FAB-6AF144202A75}"/>
              </a:ext>
            </a:extLst>
          </p:cNvPr>
          <p:cNvSpPr/>
          <p:nvPr/>
        </p:nvSpPr>
        <p:spPr bwMode="auto">
          <a:xfrm>
            <a:off x="720000" y="3420368"/>
            <a:ext cx="6361553" cy="6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30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16FEF-7893-4B45-E530-7A4866E32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4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9991F2-9639-1CC5-D164-CEFEE8214726}"/>
              </a:ext>
            </a:extLst>
          </p:cNvPr>
          <p:cNvSpPr/>
          <p:nvPr/>
        </p:nvSpPr>
        <p:spPr bwMode="auto">
          <a:xfrm>
            <a:off x="1415480" y="3216692"/>
            <a:ext cx="9433048" cy="78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F3D4A07-BA3F-B076-70CD-120D4D763482}"/>
              </a:ext>
            </a:extLst>
          </p:cNvPr>
          <p:cNvSpPr/>
          <p:nvPr/>
        </p:nvSpPr>
        <p:spPr bwMode="auto">
          <a:xfrm>
            <a:off x="2855640" y="4221088"/>
            <a:ext cx="7920880" cy="6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4581BCE-9FBA-3C95-0AF3-B11CE150D8AC}"/>
              </a:ext>
            </a:extLst>
          </p:cNvPr>
          <p:cNvSpPr/>
          <p:nvPr/>
        </p:nvSpPr>
        <p:spPr bwMode="auto">
          <a:xfrm>
            <a:off x="2999656" y="5140756"/>
            <a:ext cx="6361553" cy="6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79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F3771-C3F3-1CE5-3D54-39212E333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9703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F71A2-D838-847B-5817-4F3A6BF7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E10E0-7BD1-53C4-5E24-0C42766DDB0F}"/>
              </a:ext>
            </a:extLst>
          </p:cNvPr>
          <p:cNvSpPr/>
          <p:nvPr/>
        </p:nvSpPr>
        <p:spPr bwMode="auto">
          <a:xfrm>
            <a:off x="10167619" y="3127359"/>
            <a:ext cx="438095" cy="39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8ECB5-54E6-8C4D-3278-EB5E60490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0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55D32E-B029-3AF9-C3FD-6F0E804EDFE5}"/>
              </a:ext>
            </a:extLst>
          </p:cNvPr>
          <p:cNvSpPr/>
          <p:nvPr/>
        </p:nvSpPr>
        <p:spPr bwMode="auto">
          <a:xfrm>
            <a:off x="551384" y="1052736"/>
            <a:ext cx="83529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10C7CB-A221-72F9-4FDA-7D3080A62E04}"/>
              </a:ext>
            </a:extLst>
          </p:cNvPr>
          <p:cNvSpPr/>
          <p:nvPr/>
        </p:nvSpPr>
        <p:spPr bwMode="auto">
          <a:xfrm>
            <a:off x="407368" y="2095248"/>
            <a:ext cx="7272808" cy="1333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B98C8C1-8D28-E47C-BFF6-3D8843F3B6A4}"/>
              </a:ext>
            </a:extLst>
          </p:cNvPr>
          <p:cNvSpPr/>
          <p:nvPr/>
        </p:nvSpPr>
        <p:spPr bwMode="auto">
          <a:xfrm>
            <a:off x="407368" y="3580831"/>
            <a:ext cx="9649072" cy="1504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EEB728A-6D27-7AD3-FE4F-8942A6F7A898}"/>
              </a:ext>
            </a:extLst>
          </p:cNvPr>
          <p:cNvSpPr/>
          <p:nvPr/>
        </p:nvSpPr>
        <p:spPr bwMode="auto">
          <a:xfrm>
            <a:off x="720000" y="5237014"/>
            <a:ext cx="9264432" cy="128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4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8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DC427-ECC0-CBB8-2EF8-8575DFEB8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1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730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525A5-FEFD-145F-C7E9-E51C4EFFF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5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73F4AF-7C43-86B7-8A40-A827A606CBC6}"/>
              </a:ext>
            </a:extLst>
          </p:cNvPr>
          <p:cNvSpPr/>
          <p:nvPr/>
        </p:nvSpPr>
        <p:spPr bwMode="auto">
          <a:xfrm>
            <a:off x="720000" y="972000"/>
            <a:ext cx="4511904" cy="123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7ED7DF-999A-0AEF-6D27-F5A52D15DD7C}"/>
              </a:ext>
            </a:extLst>
          </p:cNvPr>
          <p:cNvSpPr/>
          <p:nvPr/>
        </p:nvSpPr>
        <p:spPr bwMode="auto">
          <a:xfrm>
            <a:off x="703552" y="2608967"/>
            <a:ext cx="9136864" cy="96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8B1C9AA-8FC0-7980-2633-A1E2BB14E33E}"/>
              </a:ext>
            </a:extLst>
          </p:cNvPr>
          <p:cNvSpPr/>
          <p:nvPr/>
        </p:nvSpPr>
        <p:spPr bwMode="auto">
          <a:xfrm>
            <a:off x="5231904" y="1124744"/>
            <a:ext cx="4511904" cy="123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19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AAECB-F05A-2BE4-B3F9-78FAE9F4E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78062-A30E-0A70-C1C7-210766269830}"/>
              </a:ext>
            </a:extLst>
          </p:cNvPr>
          <p:cNvSpPr/>
          <p:nvPr/>
        </p:nvSpPr>
        <p:spPr bwMode="auto">
          <a:xfrm>
            <a:off x="654240" y="1124744"/>
            <a:ext cx="817806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F10966-2268-46C0-8378-4C472550D261}"/>
              </a:ext>
            </a:extLst>
          </p:cNvPr>
          <p:cNvSpPr/>
          <p:nvPr/>
        </p:nvSpPr>
        <p:spPr bwMode="auto">
          <a:xfrm>
            <a:off x="720000" y="2204864"/>
            <a:ext cx="6312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256CA73-3F89-9614-674C-EC4B736F16F1}"/>
              </a:ext>
            </a:extLst>
          </p:cNvPr>
          <p:cNvSpPr/>
          <p:nvPr/>
        </p:nvSpPr>
        <p:spPr bwMode="auto">
          <a:xfrm>
            <a:off x="551384" y="3335122"/>
            <a:ext cx="6312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CC8E91C-55DF-C5B4-6F9C-26C4B5148D12}"/>
              </a:ext>
            </a:extLst>
          </p:cNvPr>
          <p:cNvSpPr/>
          <p:nvPr/>
        </p:nvSpPr>
        <p:spPr bwMode="auto">
          <a:xfrm>
            <a:off x="551384" y="4260291"/>
            <a:ext cx="6312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5A84281-754F-B28A-3DF1-ACCCE1CC37AE}"/>
              </a:ext>
            </a:extLst>
          </p:cNvPr>
          <p:cNvSpPr/>
          <p:nvPr/>
        </p:nvSpPr>
        <p:spPr bwMode="auto">
          <a:xfrm>
            <a:off x="657370" y="5267671"/>
            <a:ext cx="882300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84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1E658-B30C-FCB9-DE74-5A4B195F5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3238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3CD3B-4294-F406-0D8A-16C07AE3A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647CA-B3F5-9FAC-D912-A9B51C2340DF}"/>
              </a:ext>
            </a:extLst>
          </p:cNvPr>
          <p:cNvSpPr/>
          <p:nvPr/>
        </p:nvSpPr>
        <p:spPr bwMode="auto">
          <a:xfrm>
            <a:off x="551384" y="4365104"/>
            <a:ext cx="81369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1CB0834-3491-E208-A2FA-E3C8E0E6B058}"/>
              </a:ext>
            </a:extLst>
          </p:cNvPr>
          <p:cNvSpPr/>
          <p:nvPr/>
        </p:nvSpPr>
        <p:spPr bwMode="auto">
          <a:xfrm>
            <a:off x="407368" y="5445224"/>
            <a:ext cx="108000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42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97F0A-3F53-904C-FF3C-E59E6F5F8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81" y="908720"/>
            <a:ext cx="784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9F3DE-BFD7-6BF0-1D00-427DE7A3330C}"/>
              </a:ext>
            </a:extLst>
          </p:cNvPr>
          <p:cNvSpPr/>
          <p:nvPr/>
        </p:nvSpPr>
        <p:spPr bwMode="auto">
          <a:xfrm>
            <a:off x="664681" y="1052736"/>
            <a:ext cx="7103659" cy="525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400396-AB7A-7A9D-7CED-43AA22F825D4}"/>
              </a:ext>
            </a:extLst>
          </p:cNvPr>
          <p:cNvSpPr/>
          <p:nvPr/>
        </p:nvSpPr>
        <p:spPr bwMode="auto">
          <a:xfrm>
            <a:off x="551384" y="1722459"/>
            <a:ext cx="7103659" cy="525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83B8B893-C42E-508D-D006-F335CD904224}"/>
              </a:ext>
            </a:extLst>
          </p:cNvPr>
          <p:cNvSpPr/>
          <p:nvPr/>
        </p:nvSpPr>
        <p:spPr bwMode="auto">
          <a:xfrm>
            <a:off x="551384" y="2536198"/>
            <a:ext cx="7103659" cy="525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7D3E4DB1-8B14-5680-42AB-46C6D410C8F1}"/>
              </a:ext>
            </a:extLst>
          </p:cNvPr>
          <p:cNvSpPr/>
          <p:nvPr/>
        </p:nvSpPr>
        <p:spPr bwMode="auto">
          <a:xfrm>
            <a:off x="407368" y="3106777"/>
            <a:ext cx="7103659" cy="1330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31B53E1-89F4-7FFC-2CB4-7DC4560EFC3E}"/>
              </a:ext>
            </a:extLst>
          </p:cNvPr>
          <p:cNvSpPr/>
          <p:nvPr/>
        </p:nvSpPr>
        <p:spPr bwMode="auto">
          <a:xfrm>
            <a:off x="567695" y="4609835"/>
            <a:ext cx="7103659" cy="525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94AA68C-C5FE-3761-45C5-D9465C7F8F15}"/>
              </a:ext>
            </a:extLst>
          </p:cNvPr>
          <p:cNvSpPr/>
          <p:nvPr/>
        </p:nvSpPr>
        <p:spPr bwMode="auto">
          <a:xfrm>
            <a:off x="567695" y="5452889"/>
            <a:ext cx="7472521" cy="1260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01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A35DF-F79D-6888-AB8E-BC14754F3A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C999C-B90E-4D28-637E-E54A8084404F}"/>
              </a:ext>
            </a:extLst>
          </p:cNvPr>
          <p:cNvSpPr/>
          <p:nvPr/>
        </p:nvSpPr>
        <p:spPr bwMode="auto">
          <a:xfrm>
            <a:off x="10234285" y="2182000"/>
            <a:ext cx="352380" cy="390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21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812CE-AB8A-1013-A93A-7FFC9692B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AB9C5-BB31-8C5B-2634-FBD7286E27E2}"/>
              </a:ext>
            </a:extLst>
          </p:cNvPr>
          <p:cNvSpPr/>
          <p:nvPr/>
        </p:nvSpPr>
        <p:spPr bwMode="auto">
          <a:xfrm>
            <a:off x="10224761" y="1220015"/>
            <a:ext cx="352380" cy="39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84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C4BF4-0900-02C3-2E61-BAC8D046E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F9835-2459-5C0F-8A63-DF0ABFC54A3B}"/>
              </a:ext>
            </a:extLst>
          </p:cNvPr>
          <p:cNvSpPr/>
          <p:nvPr/>
        </p:nvSpPr>
        <p:spPr bwMode="auto">
          <a:xfrm>
            <a:off x="10215238" y="2335130"/>
            <a:ext cx="371427" cy="40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27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44A04-84AD-3688-C145-E8795971DA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98580-5726-F08B-A75A-7C64CFFE0E53}"/>
              </a:ext>
            </a:extLst>
          </p:cNvPr>
          <p:cNvSpPr/>
          <p:nvPr/>
        </p:nvSpPr>
        <p:spPr bwMode="auto">
          <a:xfrm>
            <a:off x="10224761" y="2934454"/>
            <a:ext cx="352380" cy="390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63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2E623-9DD5-01DE-8451-FF1C2F8EC9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9D1AD-BA6A-5E3E-CAAE-0308A34404F6}"/>
              </a:ext>
            </a:extLst>
          </p:cNvPr>
          <p:cNvSpPr/>
          <p:nvPr/>
        </p:nvSpPr>
        <p:spPr bwMode="auto">
          <a:xfrm>
            <a:off x="10205714" y="1381544"/>
            <a:ext cx="380952" cy="390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2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BD081-FB91-3F3C-4957-18A7369AF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616360" cy="221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ADD63-2777-9193-C404-B764D7CFFC0D}"/>
              </a:ext>
            </a:extLst>
          </p:cNvPr>
          <p:cNvSpPr/>
          <p:nvPr/>
        </p:nvSpPr>
        <p:spPr bwMode="auto">
          <a:xfrm>
            <a:off x="8760296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435B47-253C-545A-FCED-EDB1526F4C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820" y="2977465"/>
            <a:ext cx="8616360" cy="356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834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4BCBC-B7AA-19EB-8E0F-DB67B6F569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68092-EE4D-ABBC-CA4E-625093D65F3B}"/>
              </a:ext>
            </a:extLst>
          </p:cNvPr>
          <p:cNvSpPr/>
          <p:nvPr/>
        </p:nvSpPr>
        <p:spPr bwMode="auto">
          <a:xfrm>
            <a:off x="10215238" y="2355212"/>
            <a:ext cx="380952" cy="39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82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