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93" r:id="rId4"/>
    <p:sldId id="392" r:id="rId5"/>
    <p:sldId id="390" r:id="rId6"/>
    <p:sldId id="389" r:id="rId7"/>
    <p:sldId id="388" r:id="rId8"/>
    <p:sldId id="386" r:id="rId9"/>
    <p:sldId id="384" r:id="rId10"/>
    <p:sldId id="383" r:id="rId11"/>
    <p:sldId id="382" r:id="rId12"/>
    <p:sldId id="381" r:id="rId13"/>
    <p:sldId id="379" r:id="rId14"/>
    <p:sldId id="377" r:id="rId15"/>
    <p:sldId id="375" r:id="rId16"/>
    <p:sldId id="374" r:id="rId17"/>
    <p:sldId id="373" r:id="rId18"/>
    <p:sldId id="372" r:id="rId19"/>
    <p:sldId id="371" r:id="rId20"/>
    <p:sldId id="370" r:id="rId21"/>
    <p:sldId id="369" r:id="rId22"/>
    <p:sldId id="367" r:id="rId23"/>
    <p:sldId id="366" r:id="rId24"/>
    <p:sldId id="365" r:id="rId25"/>
    <p:sldId id="364" r:id="rId2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4" d="100"/>
          <a:sy n="104" d="100"/>
        </p:scale>
        <p:origin x="756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6E70562-996F-C329-8447-B9F878C81B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3000375"/>
            <a:ext cx="9753600" cy="8572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29D2BF-6440-2086-7169-03F8E63FC6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500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663796B-90DD-65D3-8145-1DBB963EE9CA}"/>
              </a:ext>
            </a:extLst>
          </p:cNvPr>
          <p:cNvSpPr/>
          <p:nvPr/>
        </p:nvSpPr>
        <p:spPr bwMode="auto">
          <a:xfrm>
            <a:off x="9558095" y="3206010"/>
            <a:ext cx="323809" cy="4009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9966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877B4F-AA06-3B54-31F6-F039F35C236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99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B07D8C-5855-4B76-DBD3-F4159DCB9899}"/>
              </a:ext>
            </a:extLst>
          </p:cNvPr>
          <p:cNvSpPr/>
          <p:nvPr/>
        </p:nvSpPr>
        <p:spPr bwMode="auto">
          <a:xfrm>
            <a:off x="1967619" y="5166485"/>
            <a:ext cx="314285" cy="3908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0948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050724-A027-7060-81E7-04DFF39D45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330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2BFFC0-9A38-FE46-551B-AEB7A7DCF97F}"/>
              </a:ext>
            </a:extLst>
          </p:cNvPr>
          <p:cNvSpPr/>
          <p:nvPr/>
        </p:nvSpPr>
        <p:spPr bwMode="auto">
          <a:xfrm>
            <a:off x="8043809" y="2149069"/>
            <a:ext cx="790476" cy="4497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BD18CFD-BE20-4842-9654-DA06C9876B9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813"/>
          <a:stretch/>
        </p:blipFill>
        <p:spPr>
          <a:xfrm>
            <a:off x="4079776" y="2564904"/>
            <a:ext cx="3476192" cy="40678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87614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6C449E-E8DA-8983-D3AC-E09D4D0709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692696"/>
            <a:ext cx="9336440" cy="17655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5E4D29D-4EF4-3758-121F-F7A882261CF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2451740"/>
            <a:ext cx="9336440" cy="15548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2EFF9B-6510-A581-97C6-BAF4855D1741}"/>
              </a:ext>
            </a:extLst>
          </p:cNvPr>
          <p:cNvSpPr/>
          <p:nvPr/>
        </p:nvSpPr>
        <p:spPr bwMode="auto">
          <a:xfrm>
            <a:off x="2279576" y="3358164"/>
            <a:ext cx="5438095" cy="526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6352383F-E285-1B29-B39B-CE8F25AB868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76" r="10885"/>
          <a:stretch/>
        </p:blipFill>
        <p:spPr>
          <a:xfrm>
            <a:off x="7481304" y="3134956"/>
            <a:ext cx="4134712" cy="30334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46735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0FD4CC-463F-A3F6-BB4C-589C297C24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25183"/>
            <a:ext cx="10800000" cy="36224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EC06054-8FAF-87AA-314D-B6683A039BFB}"/>
              </a:ext>
            </a:extLst>
          </p:cNvPr>
          <p:cNvSpPr/>
          <p:nvPr/>
        </p:nvSpPr>
        <p:spPr bwMode="auto">
          <a:xfrm>
            <a:off x="2234285" y="3680308"/>
            <a:ext cx="780952" cy="448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3F8BB7A-2C8A-93D0-8C39-53D7B37F308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890"/>
          <a:stretch/>
        </p:blipFill>
        <p:spPr>
          <a:xfrm>
            <a:off x="4680708" y="3284984"/>
            <a:ext cx="3384376" cy="3477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12802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A9FA46-15FF-B178-6CDD-D23BBD31AA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4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FAD29C7-1A19-6556-C028-76B7D3EAD09C}"/>
              </a:ext>
            </a:extLst>
          </p:cNvPr>
          <p:cNvSpPr/>
          <p:nvPr/>
        </p:nvSpPr>
        <p:spPr bwMode="auto">
          <a:xfrm>
            <a:off x="7329523" y="3908977"/>
            <a:ext cx="561904" cy="3909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244EBCC-6C79-4FDC-AAAD-9DCD5B7A7A6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10" r="12218"/>
          <a:stretch/>
        </p:blipFill>
        <p:spPr>
          <a:xfrm>
            <a:off x="8328248" y="3645024"/>
            <a:ext cx="3456384" cy="28239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25781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6E93F5-C872-1530-FD58-CC14DABFCE1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24472" cy="39920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8D1C69CC-F5D8-4306-282F-335B27723A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79" r="1" b="54843"/>
          <a:stretch/>
        </p:blipFill>
        <p:spPr>
          <a:xfrm>
            <a:off x="7824192" y="4005064"/>
            <a:ext cx="3790356" cy="26010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9600585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CA5C50-ECF3-EA91-D601-CD976D6A7A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541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41EA55-6B9A-B447-C1C3-D71A7AC3CD89}"/>
              </a:ext>
            </a:extLst>
          </p:cNvPr>
          <p:cNvSpPr/>
          <p:nvPr/>
        </p:nvSpPr>
        <p:spPr bwMode="auto">
          <a:xfrm>
            <a:off x="693001" y="1120558"/>
            <a:ext cx="3890831" cy="940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456614D-7697-BA53-0E11-FA3A0B7D9A41}"/>
              </a:ext>
            </a:extLst>
          </p:cNvPr>
          <p:cNvSpPr/>
          <p:nvPr/>
        </p:nvSpPr>
        <p:spPr bwMode="auto">
          <a:xfrm>
            <a:off x="656263" y="2216194"/>
            <a:ext cx="3890831" cy="4927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C3439687-1812-03BC-8EDB-2725306BBA9D}"/>
              </a:ext>
            </a:extLst>
          </p:cNvPr>
          <p:cNvSpPr/>
          <p:nvPr/>
        </p:nvSpPr>
        <p:spPr bwMode="auto">
          <a:xfrm>
            <a:off x="551384" y="2876702"/>
            <a:ext cx="4248472" cy="940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>
            <a:extLst>
              <a:ext uri="{FF2B5EF4-FFF2-40B4-BE49-F238E27FC236}">
                <a16:creationId xmlns:a16="http://schemas.microsoft.com/office/drawing/2014/main" id="{35900C24-0B7A-61B6-E03B-76F3B34D89C2}"/>
              </a:ext>
            </a:extLst>
          </p:cNvPr>
          <p:cNvSpPr/>
          <p:nvPr/>
        </p:nvSpPr>
        <p:spPr bwMode="auto">
          <a:xfrm>
            <a:off x="656262" y="3965550"/>
            <a:ext cx="3890831" cy="543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>
            <a:extLst>
              <a:ext uri="{FF2B5EF4-FFF2-40B4-BE49-F238E27FC236}">
                <a16:creationId xmlns:a16="http://schemas.microsoft.com/office/drawing/2014/main" id="{BD34D944-88A6-2280-8A2E-2F53D441140C}"/>
              </a:ext>
            </a:extLst>
          </p:cNvPr>
          <p:cNvSpPr/>
          <p:nvPr/>
        </p:nvSpPr>
        <p:spPr bwMode="auto">
          <a:xfrm>
            <a:off x="730204" y="4613622"/>
            <a:ext cx="3890831" cy="543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>
            <a:extLst>
              <a:ext uri="{FF2B5EF4-FFF2-40B4-BE49-F238E27FC236}">
                <a16:creationId xmlns:a16="http://schemas.microsoft.com/office/drawing/2014/main" id="{0BD81F83-9560-6235-5A55-2EBBE5F58F5D}"/>
              </a:ext>
            </a:extLst>
          </p:cNvPr>
          <p:cNvSpPr/>
          <p:nvPr/>
        </p:nvSpPr>
        <p:spPr bwMode="auto">
          <a:xfrm>
            <a:off x="661603" y="5157192"/>
            <a:ext cx="3890831" cy="543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>
            <a:extLst>
              <a:ext uri="{FF2B5EF4-FFF2-40B4-BE49-F238E27FC236}">
                <a16:creationId xmlns:a16="http://schemas.microsoft.com/office/drawing/2014/main" id="{29C4A4A2-FC37-9465-9403-540D6F291E6D}"/>
              </a:ext>
            </a:extLst>
          </p:cNvPr>
          <p:cNvSpPr/>
          <p:nvPr/>
        </p:nvSpPr>
        <p:spPr bwMode="auto">
          <a:xfrm>
            <a:off x="656261" y="5759828"/>
            <a:ext cx="3890831" cy="543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>
            <a:extLst>
              <a:ext uri="{FF2B5EF4-FFF2-40B4-BE49-F238E27FC236}">
                <a16:creationId xmlns:a16="http://schemas.microsoft.com/office/drawing/2014/main" id="{8611C7D6-F838-961D-0CC0-EAE3B61D3DBF}"/>
              </a:ext>
            </a:extLst>
          </p:cNvPr>
          <p:cNvSpPr/>
          <p:nvPr/>
        </p:nvSpPr>
        <p:spPr bwMode="auto">
          <a:xfrm>
            <a:off x="551384" y="6407900"/>
            <a:ext cx="3890831" cy="3831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6682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AB2FE2-6152-9E24-CA82-BE2058E8DA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836712"/>
            <a:ext cx="75913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71C6055-85A1-BF7A-E076-34A2AE8E1BDD}"/>
              </a:ext>
            </a:extLst>
          </p:cNvPr>
          <p:cNvSpPr/>
          <p:nvPr/>
        </p:nvSpPr>
        <p:spPr bwMode="auto">
          <a:xfrm>
            <a:off x="1127449" y="3501008"/>
            <a:ext cx="3600400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C06D7760-6B75-3865-38C2-505CFC334724}"/>
              </a:ext>
            </a:extLst>
          </p:cNvPr>
          <p:cNvSpPr/>
          <p:nvPr/>
        </p:nvSpPr>
        <p:spPr bwMode="auto">
          <a:xfrm>
            <a:off x="1112463" y="4662442"/>
            <a:ext cx="3890831" cy="543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24D550B8-7F89-176F-9AC6-A8B328C7782B}"/>
              </a:ext>
            </a:extLst>
          </p:cNvPr>
          <p:cNvSpPr/>
          <p:nvPr/>
        </p:nvSpPr>
        <p:spPr bwMode="auto">
          <a:xfrm>
            <a:off x="695400" y="5357792"/>
            <a:ext cx="4104456" cy="11675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8408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 animBg="1"/>
      <p:bldP spid="1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2B4AA1-05A7-4B75-9DB3-FA57CC91EFF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268760"/>
            <a:ext cx="10800000" cy="40930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C47AC00-74CB-6E8E-7676-A65DD5DBB11E}"/>
              </a:ext>
            </a:extLst>
          </p:cNvPr>
          <p:cNvSpPr/>
          <p:nvPr/>
        </p:nvSpPr>
        <p:spPr bwMode="auto">
          <a:xfrm>
            <a:off x="263352" y="1340768"/>
            <a:ext cx="640871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692A9F28-C47A-AA5C-3C08-2E4F2962A6E3}"/>
              </a:ext>
            </a:extLst>
          </p:cNvPr>
          <p:cNvSpPr/>
          <p:nvPr/>
        </p:nvSpPr>
        <p:spPr bwMode="auto">
          <a:xfrm>
            <a:off x="407368" y="2204864"/>
            <a:ext cx="3890831" cy="543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09BE46C4-6E9D-2911-819E-6C5031FBC567}"/>
              </a:ext>
            </a:extLst>
          </p:cNvPr>
          <p:cNvSpPr/>
          <p:nvPr/>
        </p:nvSpPr>
        <p:spPr bwMode="auto">
          <a:xfrm>
            <a:off x="551384" y="3131766"/>
            <a:ext cx="6408712" cy="543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C8167323-5AAF-1BA9-4BA0-C8E7821D953C}"/>
              </a:ext>
            </a:extLst>
          </p:cNvPr>
          <p:cNvSpPr/>
          <p:nvPr/>
        </p:nvSpPr>
        <p:spPr bwMode="auto">
          <a:xfrm>
            <a:off x="551384" y="3870389"/>
            <a:ext cx="3890831" cy="543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E2E17BE1-9762-27E5-2E9A-8F9847974145}"/>
              </a:ext>
            </a:extLst>
          </p:cNvPr>
          <p:cNvSpPr/>
          <p:nvPr/>
        </p:nvSpPr>
        <p:spPr bwMode="auto">
          <a:xfrm>
            <a:off x="696000" y="4738144"/>
            <a:ext cx="7449861" cy="543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3485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5A66B3-4452-C03A-30C2-1782E11372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7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ACB27A-BAC4-D195-7A26-21E3FECA4A09}"/>
              </a:ext>
            </a:extLst>
          </p:cNvPr>
          <p:cNvSpPr/>
          <p:nvPr/>
        </p:nvSpPr>
        <p:spPr bwMode="auto">
          <a:xfrm>
            <a:off x="10205714" y="3214403"/>
            <a:ext cx="380952" cy="3912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514366-02C2-C85E-7C08-DE3BB3A5E93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620688"/>
            <a:ext cx="9984512" cy="42424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26F2B479-45C9-8620-A0BA-2E19946FA7A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81" r="71591" b="16196"/>
          <a:stretch/>
        </p:blipFill>
        <p:spPr>
          <a:xfrm>
            <a:off x="6528048" y="3861048"/>
            <a:ext cx="1800200" cy="2684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016452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3192A1-3E69-B600-D653-CDC3D92F7EF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921730"/>
            <a:ext cx="9480456" cy="2338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AAD1E785-23B1-976A-5F34-CF89A519EC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3247556"/>
            <a:ext cx="6336704" cy="3206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28320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39BD3C-1B2B-D0D8-17B6-8606DDF1AF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078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FC074F-4654-190A-A144-C30D859E1F13}"/>
              </a:ext>
            </a:extLst>
          </p:cNvPr>
          <p:cNvSpPr/>
          <p:nvPr/>
        </p:nvSpPr>
        <p:spPr bwMode="auto">
          <a:xfrm>
            <a:off x="8386666" y="1277257"/>
            <a:ext cx="1019047" cy="543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3173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430558-5A17-23A2-9CE3-F9606979AE5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4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3589140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12F4A4-C2BE-2233-8952-7EAB2FDCDC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737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27051C-F453-D534-CA64-502928C188C4}"/>
              </a:ext>
            </a:extLst>
          </p:cNvPr>
          <p:cNvSpPr/>
          <p:nvPr/>
        </p:nvSpPr>
        <p:spPr bwMode="auto">
          <a:xfrm>
            <a:off x="623392" y="1052736"/>
            <a:ext cx="9950507" cy="1440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2C563F0-C40F-F371-C990-CF58BECE65A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006" t="22010" r="7990" b="16363"/>
          <a:stretch/>
        </p:blipFill>
        <p:spPr>
          <a:xfrm>
            <a:off x="8040216" y="2348880"/>
            <a:ext cx="3205158" cy="25766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B2BC4D49-198F-7E7B-CF36-5F42093CC55D}"/>
              </a:ext>
            </a:extLst>
          </p:cNvPr>
          <p:cNvSpPr/>
          <p:nvPr/>
        </p:nvSpPr>
        <p:spPr bwMode="auto">
          <a:xfrm>
            <a:off x="623391" y="2676028"/>
            <a:ext cx="5040561" cy="7529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1EC9FF81-3529-DA06-42BF-FD8EC6E2F0C4}"/>
              </a:ext>
            </a:extLst>
          </p:cNvPr>
          <p:cNvSpPr/>
          <p:nvPr/>
        </p:nvSpPr>
        <p:spPr bwMode="auto">
          <a:xfrm>
            <a:off x="558084" y="3500184"/>
            <a:ext cx="6978076" cy="7529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0EF4DDB5-CCD3-BE9C-D669-363B889195E7}"/>
              </a:ext>
            </a:extLst>
          </p:cNvPr>
          <p:cNvSpPr/>
          <p:nvPr/>
        </p:nvSpPr>
        <p:spPr bwMode="auto">
          <a:xfrm>
            <a:off x="620042" y="4393316"/>
            <a:ext cx="6916118" cy="7529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0965380E-1750-231C-4615-CC16E64DD90D}"/>
              </a:ext>
            </a:extLst>
          </p:cNvPr>
          <p:cNvSpPr/>
          <p:nvPr/>
        </p:nvSpPr>
        <p:spPr bwMode="auto">
          <a:xfrm>
            <a:off x="619941" y="5186172"/>
            <a:ext cx="5040561" cy="7529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57633E57-2BE4-92DC-C93B-D978A2458D50}"/>
              </a:ext>
            </a:extLst>
          </p:cNvPr>
          <p:cNvSpPr/>
          <p:nvPr/>
        </p:nvSpPr>
        <p:spPr bwMode="auto">
          <a:xfrm>
            <a:off x="570985" y="6139236"/>
            <a:ext cx="5040561" cy="592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9790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0" grpId="0" animBg="1"/>
      <p:bldP spid="31" grpId="0" animBg="1"/>
      <p:bldP spid="32" grpId="0" animBg="1"/>
      <p:bldP spid="33" grpId="0" animBg="1"/>
      <p:bldP spid="3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7CF3E6-2FF7-61C7-9E3C-E3B7D16DD0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84784"/>
            <a:ext cx="10800000" cy="3168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0BA4FDF-A740-144A-5201-190FA92C996F}"/>
              </a:ext>
            </a:extLst>
          </p:cNvPr>
          <p:cNvSpPr/>
          <p:nvPr/>
        </p:nvSpPr>
        <p:spPr bwMode="auto">
          <a:xfrm>
            <a:off x="335360" y="1505848"/>
            <a:ext cx="8568952" cy="7529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4C0C97DB-4210-DCCA-BA04-9D63E81FF14F}"/>
              </a:ext>
            </a:extLst>
          </p:cNvPr>
          <p:cNvSpPr/>
          <p:nvPr/>
        </p:nvSpPr>
        <p:spPr bwMode="auto">
          <a:xfrm>
            <a:off x="479377" y="2353233"/>
            <a:ext cx="3384376" cy="7529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36693842-C075-1CDE-1473-15FF4F460CCE}"/>
              </a:ext>
            </a:extLst>
          </p:cNvPr>
          <p:cNvSpPr/>
          <p:nvPr/>
        </p:nvSpPr>
        <p:spPr bwMode="auto">
          <a:xfrm>
            <a:off x="3904719" y="2492896"/>
            <a:ext cx="3384376" cy="7529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6F43D07D-06C6-C8A4-CEB6-8435C07E837D}"/>
              </a:ext>
            </a:extLst>
          </p:cNvPr>
          <p:cNvSpPr/>
          <p:nvPr/>
        </p:nvSpPr>
        <p:spPr bwMode="auto">
          <a:xfrm>
            <a:off x="412331" y="3177901"/>
            <a:ext cx="3384376" cy="7529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25FE9F55-8903-17EC-2056-CF16A63E24AF}"/>
              </a:ext>
            </a:extLst>
          </p:cNvPr>
          <p:cNvSpPr/>
          <p:nvPr/>
        </p:nvSpPr>
        <p:spPr bwMode="auto">
          <a:xfrm>
            <a:off x="335360" y="4065103"/>
            <a:ext cx="3384376" cy="7529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3683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07BEC6-F1A0-15DE-577A-FF8A7FF2CC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15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48DA92-8FAD-F89E-9CD8-32514859B2EF}"/>
              </a:ext>
            </a:extLst>
          </p:cNvPr>
          <p:cNvSpPr/>
          <p:nvPr/>
        </p:nvSpPr>
        <p:spPr bwMode="auto">
          <a:xfrm>
            <a:off x="10215238" y="4156730"/>
            <a:ext cx="371427" cy="410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6619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EDD35F-305E-FC94-1A22-99AADF3A2D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620688"/>
            <a:ext cx="10800000" cy="3874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EF7E2C-0AF1-24EF-D2D3-BB7E57E5AE9A}"/>
              </a:ext>
            </a:extLst>
          </p:cNvPr>
          <p:cNvSpPr/>
          <p:nvPr/>
        </p:nvSpPr>
        <p:spPr bwMode="auto">
          <a:xfrm>
            <a:off x="10056145" y="2853804"/>
            <a:ext cx="352380" cy="3912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B7B6E80-B3AA-4FB8-8236-A2156AFED76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890"/>
          <a:stretch/>
        </p:blipFill>
        <p:spPr>
          <a:xfrm>
            <a:off x="4223792" y="4158232"/>
            <a:ext cx="3096344" cy="26881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39485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E44045-3B17-F489-31FB-33069DAA7C4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18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8D50ED-2FFF-757E-27C1-59C8A8C9E760}"/>
              </a:ext>
            </a:extLst>
          </p:cNvPr>
          <p:cNvSpPr/>
          <p:nvPr/>
        </p:nvSpPr>
        <p:spPr bwMode="auto">
          <a:xfrm>
            <a:off x="10234285" y="1296359"/>
            <a:ext cx="352380" cy="3911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6831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0BB097-4B6C-1D2A-FA70-0F0D78726FA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6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491579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896901-C130-08A4-4700-ED6226A4419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672" y="1287175"/>
            <a:ext cx="8400336" cy="3549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2EB07C-0382-6FFC-E66B-7F4573D63A47}"/>
              </a:ext>
            </a:extLst>
          </p:cNvPr>
          <p:cNvSpPr/>
          <p:nvPr/>
        </p:nvSpPr>
        <p:spPr bwMode="auto">
          <a:xfrm>
            <a:off x="7619344" y="3573016"/>
            <a:ext cx="780911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37DA657-455C-7C8F-D372-2686C5A58F1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78" r="8885"/>
          <a:stretch/>
        </p:blipFill>
        <p:spPr>
          <a:xfrm>
            <a:off x="8551498" y="1822683"/>
            <a:ext cx="3180351" cy="24786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06DF2609-626C-ADF9-C84A-899BCB404AF0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4836889"/>
            <a:ext cx="8398800" cy="10000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49221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9AD6C5-3F12-21D7-385F-0ACFCF6D4F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572" y="1351803"/>
            <a:ext cx="9336440" cy="4083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819B6D1-2668-2BAE-547E-6D1E9B7F09EA}"/>
              </a:ext>
            </a:extLst>
          </p:cNvPr>
          <p:cNvSpPr/>
          <p:nvPr/>
        </p:nvSpPr>
        <p:spPr bwMode="auto">
          <a:xfrm>
            <a:off x="8328248" y="3861048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25C1542-40EB-3B72-3CAB-00F7B8D6157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558"/>
          <a:stretch/>
        </p:blipFill>
        <p:spPr>
          <a:xfrm>
            <a:off x="9494775" y="1808666"/>
            <a:ext cx="2697225" cy="32406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4139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B8054B-FEBD-D57F-A580-43E4A5B7FB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1434929"/>
            <a:ext cx="8894440" cy="3177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F6944E-481F-0F41-E771-B1D344E9A77B}"/>
              </a:ext>
            </a:extLst>
          </p:cNvPr>
          <p:cNvSpPr/>
          <p:nvPr/>
        </p:nvSpPr>
        <p:spPr bwMode="auto">
          <a:xfrm>
            <a:off x="7824192" y="3071848"/>
            <a:ext cx="720080" cy="7171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C01492E-B8FB-0B0B-D9E1-9740BA6756D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10" r="22219"/>
          <a:stretch/>
        </p:blipFill>
        <p:spPr>
          <a:xfrm>
            <a:off x="9157792" y="1804361"/>
            <a:ext cx="2846558" cy="28391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61645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123456</cp:lastModifiedBy>
  <cp:revision>36</cp:revision>
  <dcterms:created xsi:type="dcterms:W3CDTF">2015-09-16T06:52:26Z</dcterms:created>
  <dcterms:modified xsi:type="dcterms:W3CDTF">2023-11-07T15:53:48Z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