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5" r:id="rId7"/>
    <p:sldId id="383" r:id="rId8"/>
    <p:sldId id="382" r:id="rId9"/>
    <p:sldId id="381" r:id="rId10"/>
    <p:sldId id="380" r:id="rId11"/>
    <p:sldId id="379" r:id="rId12"/>
    <p:sldId id="378" r:id="rId13"/>
    <p:sldId id="376" r:id="rId14"/>
    <p:sldId id="375" r:id="rId15"/>
    <p:sldId id="374" r:id="rId16"/>
    <p:sldId id="373" r:id="rId17"/>
    <p:sldId id="372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D30FC7-23D2-F707-BF5E-41C743CA6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947987"/>
            <a:ext cx="99631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3F51E-A95E-F439-3D6B-BF600A858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D37BCA-176B-7F2F-D9F1-F7F17F4E1E3D}"/>
              </a:ext>
            </a:extLst>
          </p:cNvPr>
          <p:cNvSpPr/>
          <p:nvPr/>
        </p:nvSpPr>
        <p:spPr bwMode="auto">
          <a:xfrm>
            <a:off x="6472380" y="3245369"/>
            <a:ext cx="314285" cy="39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55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E2580-0281-9F6B-B8D0-B14DD219F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01CFC-8985-6D46-F9B3-50CA71095062}"/>
              </a:ext>
            </a:extLst>
          </p:cNvPr>
          <p:cNvSpPr/>
          <p:nvPr/>
        </p:nvSpPr>
        <p:spPr bwMode="auto">
          <a:xfrm>
            <a:off x="4777142" y="2202204"/>
            <a:ext cx="600000" cy="39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9F7728-4413-88C4-5405-A8B5057BB949}"/>
              </a:ext>
            </a:extLst>
          </p:cNvPr>
          <p:cNvSpPr/>
          <p:nvPr/>
        </p:nvSpPr>
        <p:spPr bwMode="auto">
          <a:xfrm>
            <a:off x="9034285" y="4157181"/>
            <a:ext cx="619047" cy="39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6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40DEF-4EEA-ED49-066F-B0909572E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CD339-694F-7F13-899E-B251781818E5}"/>
              </a:ext>
            </a:extLst>
          </p:cNvPr>
          <p:cNvSpPr/>
          <p:nvPr/>
        </p:nvSpPr>
        <p:spPr bwMode="auto">
          <a:xfrm>
            <a:off x="9529523" y="3345499"/>
            <a:ext cx="1028571" cy="543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E47B9A-8C42-10D2-1146-CF65B0EBD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62"/>
          <a:stretch/>
        </p:blipFill>
        <p:spPr>
          <a:xfrm>
            <a:off x="4439816" y="3717032"/>
            <a:ext cx="3600400" cy="299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762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35923-5989-332D-F63B-EBB94F9020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34" y="675996"/>
            <a:ext cx="10800000" cy="405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315CC-A350-06DA-536A-2FF72B42BADF}"/>
              </a:ext>
            </a:extLst>
          </p:cNvPr>
          <p:cNvSpPr/>
          <p:nvPr/>
        </p:nvSpPr>
        <p:spPr bwMode="auto">
          <a:xfrm>
            <a:off x="2139862" y="3954964"/>
            <a:ext cx="1028571" cy="52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2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0E3A6-2AA0-67D6-42D6-EA16EF3BB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8FEC9-6865-EFBA-9B42-4728F90401B9}"/>
              </a:ext>
            </a:extLst>
          </p:cNvPr>
          <p:cNvSpPr/>
          <p:nvPr/>
        </p:nvSpPr>
        <p:spPr bwMode="auto">
          <a:xfrm>
            <a:off x="5548571" y="3148727"/>
            <a:ext cx="314285" cy="39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F23964-E9E3-6615-FA7C-6BB0280B6B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9" r="10884"/>
          <a:stretch/>
        </p:blipFill>
        <p:spPr>
          <a:xfrm>
            <a:off x="7035244" y="2924944"/>
            <a:ext cx="3312368" cy="317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88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EBD00-05A5-BC7C-0112-71F2E09CE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1196752"/>
            <a:ext cx="8472344" cy="518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C2C5A9-FCEE-C821-4A6E-BE34D55393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2" r="8884" b="26164"/>
          <a:stretch/>
        </p:blipFill>
        <p:spPr>
          <a:xfrm>
            <a:off x="8976320" y="2420888"/>
            <a:ext cx="2808312" cy="281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1060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64E8E-F3CB-4A2C-B1C3-07D24D8C8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8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63149-1F63-234F-B5EA-60BA23AB1900}"/>
              </a:ext>
            </a:extLst>
          </p:cNvPr>
          <p:cNvSpPr/>
          <p:nvPr/>
        </p:nvSpPr>
        <p:spPr bwMode="auto">
          <a:xfrm>
            <a:off x="479376" y="1124744"/>
            <a:ext cx="5976664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6AD2D0-D5F5-1738-D7EA-5F14CD1DDC81}"/>
              </a:ext>
            </a:extLst>
          </p:cNvPr>
          <p:cNvSpPr/>
          <p:nvPr/>
        </p:nvSpPr>
        <p:spPr bwMode="auto">
          <a:xfrm>
            <a:off x="263352" y="2928536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E2B2E2F-463D-08A3-EFBE-6A783DE288BA}"/>
              </a:ext>
            </a:extLst>
          </p:cNvPr>
          <p:cNvSpPr/>
          <p:nvPr/>
        </p:nvSpPr>
        <p:spPr bwMode="auto">
          <a:xfrm>
            <a:off x="407368" y="3649638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9B584A4-A6EA-3B30-0D19-1E8DAA53D7F3}"/>
              </a:ext>
            </a:extLst>
          </p:cNvPr>
          <p:cNvSpPr/>
          <p:nvPr/>
        </p:nvSpPr>
        <p:spPr bwMode="auto">
          <a:xfrm>
            <a:off x="239486" y="4662364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CEB33EB-CE05-71BD-4922-1CD322D9D0BA}"/>
              </a:ext>
            </a:extLst>
          </p:cNvPr>
          <p:cNvSpPr/>
          <p:nvPr/>
        </p:nvSpPr>
        <p:spPr bwMode="auto">
          <a:xfrm>
            <a:off x="268878" y="5561964"/>
            <a:ext cx="813137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9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5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F637D-A0E2-9AF6-0FD2-15929C867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4301"/>
            <a:ext cx="10800000" cy="455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E3C09-521B-4C1B-4EB2-5B4C031EBEF3}"/>
              </a:ext>
            </a:extLst>
          </p:cNvPr>
          <p:cNvSpPr/>
          <p:nvPr/>
        </p:nvSpPr>
        <p:spPr bwMode="auto">
          <a:xfrm>
            <a:off x="551384" y="1248369"/>
            <a:ext cx="10081120" cy="668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A5F229-E63E-C7E4-F217-C395BABCC42C}"/>
              </a:ext>
            </a:extLst>
          </p:cNvPr>
          <p:cNvSpPr/>
          <p:nvPr/>
        </p:nvSpPr>
        <p:spPr bwMode="auto">
          <a:xfrm>
            <a:off x="551384" y="2204864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5956A38-B267-3771-6609-86D322907D44}"/>
              </a:ext>
            </a:extLst>
          </p:cNvPr>
          <p:cNvSpPr/>
          <p:nvPr/>
        </p:nvSpPr>
        <p:spPr bwMode="auto">
          <a:xfrm>
            <a:off x="407368" y="3007930"/>
            <a:ext cx="74168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E9DE0C-A822-2714-26E9-9F6DC670CEB7}"/>
              </a:ext>
            </a:extLst>
          </p:cNvPr>
          <p:cNvSpPr/>
          <p:nvPr/>
        </p:nvSpPr>
        <p:spPr bwMode="auto">
          <a:xfrm>
            <a:off x="263352" y="3944034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5940658-2535-6E7D-05AB-1FBFEADD1AF4}"/>
              </a:ext>
            </a:extLst>
          </p:cNvPr>
          <p:cNvSpPr/>
          <p:nvPr/>
        </p:nvSpPr>
        <p:spPr bwMode="auto">
          <a:xfrm>
            <a:off x="416503" y="4857672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18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8F5BF-019C-389F-F79E-FFC2DB53DC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120416" cy="414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BFC0AF-FC83-09EC-240E-4427B1D04D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97152"/>
            <a:ext cx="9120416" cy="168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756386-CB0E-1E0F-77A7-421F46729E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7" r="9651" b="51245"/>
          <a:stretch/>
        </p:blipFill>
        <p:spPr>
          <a:xfrm>
            <a:off x="9182495" y="2220772"/>
            <a:ext cx="2664297" cy="241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3120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C5457-C052-DF74-5276-E58EA1325B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15" y="764704"/>
            <a:ext cx="8687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77237C-5E55-6E43-7D69-93628F4C162F}"/>
              </a:ext>
            </a:extLst>
          </p:cNvPr>
          <p:cNvSpPr/>
          <p:nvPr/>
        </p:nvSpPr>
        <p:spPr bwMode="auto">
          <a:xfrm>
            <a:off x="551384" y="908720"/>
            <a:ext cx="489654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C2124A-C93C-0475-9C3D-092D38D4CF3A}"/>
              </a:ext>
            </a:extLst>
          </p:cNvPr>
          <p:cNvSpPr/>
          <p:nvPr/>
        </p:nvSpPr>
        <p:spPr bwMode="auto">
          <a:xfrm>
            <a:off x="349390" y="2372614"/>
            <a:ext cx="489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EBAA32C-995A-D89B-94EF-4691BEA84798}"/>
              </a:ext>
            </a:extLst>
          </p:cNvPr>
          <p:cNvSpPr/>
          <p:nvPr/>
        </p:nvSpPr>
        <p:spPr bwMode="auto">
          <a:xfrm>
            <a:off x="349390" y="3067085"/>
            <a:ext cx="489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91796BB-73EA-05A0-5EAD-63B33D7F2810}"/>
              </a:ext>
            </a:extLst>
          </p:cNvPr>
          <p:cNvSpPr/>
          <p:nvPr/>
        </p:nvSpPr>
        <p:spPr bwMode="auto">
          <a:xfrm>
            <a:off x="174565" y="3860728"/>
            <a:ext cx="489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6557B76-11FE-5EBB-9B61-BC5C20AF8360}"/>
              </a:ext>
            </a:extLst>
          </p:cNvPr>
          <p:cNvSpPr/>
          <p:nvPr/>
        </p:nvSpPr>
        <p:spPr bwMode="auto">
          <a:xfrm>
            <a:off x="329290" y="4402343"/>
            <a:ext cx="489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D944E77-9CE1-EA9B-8C51-D75B029F1BFA}"/>
              </a:ext>
            </a:extLst>
          </p:cNvPr>
          <p:cNvSpPr/>
          <p:nvPr/>
        </p:nvSpPr>
        <p:spPr bwMode="auto">
          <a:xfrm>
            <a:off x="154132" y="5233545"/>
            <a:ext cx="489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C9A12A4-1E72-84F3-30AD-49540377EA03}"/>
              </a:ext>
            </a:extLst>
          </p:cNvPr>
          <p:cNvSpPr/>
          <p:nvPr/>
        </p:nvSpPr>
        <p:spPr bwMode="auto">
          <a:xfrm>
            <a:off x="551384" y="5852495"/>
            <a:ext cx="59766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08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ADCA6-522F-3BBB-596B-E6A44111B5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93" y="1196752"/>
            <a:ext cx="8688368" cy="460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DA8DA-3231-38A3-72FE-AB35EC5AE2C2}"/>
              </a:ext>
            </a:extLst>
          </p:cNvPr>
          <p:cNvSpPr/>
          <p:nvPr/>
        </p:nvSpPr>
        <p:spPr bwMode="auto">
          <a:xfrm>
            <a:off x="7896200" y="35730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EADDF3-F42C-E6BA-9D72-C977D2D4E3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8904312" y="2312876"/>
            <a:ext cx="3114551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FE80E-31B7-3BB9-BEB9-57BBB0B75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74282"/>
            <a:ext cx="10800000" cy="182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B91BD-5557-F02E-B74C-EA7C1ACBDAC4}"/>
              </a:ext>
            </a:extLst>
          </p:cNvPr>
          <p:cNvSpPr/>
          <p:nvPr/>
        </p:nvSpPr>
        <p:spPr bwMode="auto">
          <a:xfrm>
            <a:off x="551384" y="1772816"/>
            <a:ext cx="828092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6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1DF3D-010E-522B-65AB-0EE5015A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55A9EC7-186B-2470-03EC-E024C0B0F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975420"/>
            <a:ext cx="4718471" cy="287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68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0DEC8-ED8F-5B42-02A7-01BD4F572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A4C54E-E4DD-70B4-9878-EE18F3C4EB63}"/>
              </a:ext>
            </a:extLst>
          </p:cNvPr>
          <p:cNvSpPr/>
          <p:nvPr/>
        </p:nvSpPr>
        <p:spPr bwMode="auto">
          <a:xfrm>
            <a:off x="688844" y="1174652"/>
            <a:ext cx="5263140" cy="45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4C6ABE-FD37-E948-65EC-0AD3D140F5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8" b="47494"/>
          <a:stretch/>
        </p:blipFill>
        <p:spPr>
          <a:xfrm>
            <a:off x="7824192" y="2564904"/>
            <a:ext cx="3802024" cy="223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2602777-BE64-5BA1-00BE-2F6B91A93D6F}"/>
              </a:ext>
            </a:extLst>
          </p:cNvPr>
          <p:cNvSpPr/>
          <p:nvPr/>
        </p:nvSpPr>
        <p:spPr bwMode="auto">
          <a:xfrm>
            <a:off x="479376" y="1810708"/>
            <a:ext cx="8136904" cy="125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5AA4474-C426-EBB5-92D1-920336A8D10B}"/>
              </a:ext>
            </a:extLst>
          </p:cNvPr>
          <p:cNvSpPr/>
          <p:nvPr/>
        </p:nvSpPr>
        <p:spPr bwMode="auto">
          <a:xfrm>
            <a:off x="657624" y="3250867"/>
            <a:ext cx="6662512" cy="118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7287947-5716-B4A4-82E2-E60D76E44E6F}"/>
              </a:ext>
            </a:extLst>
          </p:cNvPr>
          <p:cNvSpPr/>
          <p:nvPr/>
        </p:nvSpPr>
        <p:spPr bwMode="auto">
          <a:xfrm>
            <a:off x="657624" y="4673404"/>
            <a:ext cx="6806528" cy="4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CD85877-A445-B45A-4383-833D0DADDC8B}"/>
              </a:ext>
            </a:extLst>
          </p:cNvPr>
          <p:cNvSpPr/>
          <p:nvPr/>
        </p:nvSpPr>
        <p:spPr bwMode="auto">
          <a:xfrm>
            <a:off x="720000" y="5411108"/>
            <a:ext cx="6600136" cy="4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11C8561-6263-BAD9-3309-B8FC70A573FA}"/>
              </a:ext>
            </a:extLst>
          </p:cNvPr>
          <p:cNvSpPr/>
          <p:nvPr/>
        </p:nvSpPr>
        <p:spPr bwMode="auto">
          <a:xfrm>
            <a:off x="407368" y="6177736"/>
            <a:ext cx="5263140" cy="58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34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ECF00-7188-5AA1-60F0-AEBC37B570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9975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AB97A85-5996-5A1B-3D5D-4FE9B7D5275F}"/>
              </a:ext>
            </a:extLst>
          </p:cNvPr>
          <p:cNvSpPr/>
          <p:nvPr/>
        </p:nvSpPr>
        <p:spPr bwMode="auto">
          <a:xfrm>
            <a:off x="551384" y="871386"/>
            <a:ext cx="5688632" cy="7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6C3EC3A-0462-9902-F88C-4B5FE0721BEF}"/>
              </a:ext>
            </a:extLst>
          </p:cNvPr>
          <p:cNvSpPr/>
          <p:nvPr/>
        </p:nvSpPr>
        <p:spPr bwMode="auto">
          <a:xfrm>
            <a:off x="407368" y="1844824"/>
            <a:ext cx="69127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63C9C5B-46B0-D893-58DC-998D3FDF5043}"/>
              </a:ext>
            </a:extLst>
          </p:cNvPr>
          <p:cNvSpPr/>
          <p:nvPr/>
        </p:nvSpPr>
        <p:spPr bwMode="auto">
          <a:xfrm>
            <a:off x="407368" y="2727006"/>
            <a:ext cx="5263140" cy="45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7617511-6B83-90E9-90FD-D9F09AB6D42B}"/>
              </a:ext>
            </a:extLst>
          </p:cNvPr>
          <p:cNvSpPr/>
          <p:nvPr/>
        </p:nvSpPr>
        <p:spPr bwMode="auto">
          <a:xfrm>
            <a:off x="551384" y="3456816"/>
            <a:ext cx="9145016" cy="54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C5BBDF5-D14A-AF07-BF32-09F35A69E1CD}"/>
              </a:ext>
            </a:extLst>
          </p:cNvPr>
          <p:cNvSpPr/>
          <p:nvPr/>
        </p:nvSpPr>
        <p:spPr bwMode="auto">
          <a:xfrm>
            <a:off x="551384" y="4280726"/>
            <a:ext cx="6768752" cy="83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249362B-7865-3E15-5A00-48177E448807}"/>
              </a:ext>
            </a:extLst>
          </p:cNvPr>
          <p:cNvSpPr/>
          <p:nvPr/>
        </p:nvSpPr>
        <p:spPr bwMode="auto">
          <a:xfrm>
            <a:off x="540342" y="5347110"/>
            <a:ext cx="5263140" cy="45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CEE0035-42A8-ED3E-9CB5-922B10739EE9}"/>
              </a:ext>
            </a:extLst>
          </p:cNvPr>
          <p:cNvSpPr/>
          <p:nvPr/>
        </p:nvSpPr>
        <p:spPr bwMode="auto">
          <a:xfrm>
            <a:off x="407368" y="6057725"/>
            <a:ext cx="5263140" cy="45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16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EDF1B-B9F6-323A-08DD-DFB32B860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268760"/>
            <a:ext cx="10800000" cy="384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0FEA2-F1DA-8B3D-2D32-392A84909719}"/>
              </a:ext>
            </a:extLst>
          </p:cNvPr>
          <p:cNvSpPr/>
          <p:nvPr/>
        </p:nvSpPr>
        <p:spPr bwMode="auto">
          <a:xfrm>
            <a:off x="9758590" y="2478824"/>
            <a:ext cx="371427" cy="4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4C7107-2E99-4F38-8A46-A1D37467FF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/>
          <a:stretch/>
        </p:blipFill>
        <p:spPr>
          <a:xfrm>
            <a:off x="9023648" y="3038671"/>
            <a:ext cx="3168352" cy="253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42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43D38-1470-B12E-27DF-8CD81924C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7811D-00FA-239B-1E3D-7482C21AD8FB}"/>
              </a:ext>
            </a:extLst>
          </p:cNvPr>
          <p:cNvSpPr/>
          <p:nvPr/>
        </p:nvSpPr>
        <p:spPr bwMode="auto">
          <a:xfrm>
            <a:off x="10224761" y="2164151"/>
            <a:ext cx="352380" cy="39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4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38811-6476-B1E1-36E7-905D9BCFF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8136904" cy="3001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EE860-FA49-ACE5-BA6B-F919F14C7E18}"/>
              </a:ext>
            </a:extLst>
          </p:cNvPr>
          <p:cNvSpPr/>
          <p:nvPr/>
        </p:nvSpPr>
        <p:spPr bwMode="auto">
          <a:xfrm>
            <a:off x="7915712" y="2852936"/>
            <a:ext cx="628560" cy="69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86589F-820F-0407-38A5-C6DD7396A5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4200088" y="2564904"/>
            <a:ext cx="2711704" cy="2713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86D232C-EF8E-6127-35C3-875AAD15088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869160"/>
            <a:ext cx="8136904" cy="1912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697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9FE70-3AC8-F8CB-CA85-792BD7C01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05" y="836712"/>
            <a:ext cx="8544352" cy="161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49BBD3-DC99-B52F-B089-45D5C44659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r="11552"/>
          <a:stretch/>
        </p:blipFill>
        <p:spPr>
          <a:xfrm>
            <a:off x="8832304" y="1157839"/>
            <a:ext cx="3096344" cy="255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203FE6-4B49-6ED6-A861-88042D67412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88792"/>
            <a:ext cx="8544352" cy="30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72E03-3EEA-15F6-128A-8056A4455A63}"/>
              </a:ext>
            </a:extLst>
          </p:cNvPr>
          <p:cNvSpPr/>
          <p:nvPr/>
        </p:nvSpPr>
        <p:spPr bwMode="auto">
          <a:xfrm>
            <a:off x="7824192" y="3373562"/>
            <a:ext cx="576064" cy="703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4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D2996-A26D-F188-BA33-5A952D49E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05535-107E-8050-AAD2-5CA5D05A7B80}"/>
              </a:ext>
            </a:extLst>
          </p:cNvPr>
          <p:cNvSpPr/>
          <p:nvPr/>
        </p:nvSpPr>
        <p:spPr bwMode="auto">
          <a:xfrm>
            <a:off x="10205714" y="3191392"/>
            <a:ext cx="380952" cy="3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38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5F2B5-F8DC-811A-76D9-0C1DE140B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2A428-1BD7-FA6E-0D15-1239916CFE70}"/>
              </a:ext>
            </a:extLst>
          </p:cNvPr>
          <p:cNvSpPr/>
          <p:nvPr/>
        </p:nvSpPr>
        <p:spPr bwMode="auto">
          <a:xfrm>
            <a:off x="10205714" y="5302364"/>
            <a:ext cx="380952" cy="40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6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1E745-2B6E-ED0A-D276-A27285BE7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90947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2023-11-07T16:07:32Z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