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67" r:id="rId6"/>
    <p:sldId id="369" r:id="rId7"/>
    <p:sldId id="370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3" d="100"/>
          <a:sy n="83" d="100"/>
        </p:scale>
        <p:origin x="372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38" name="yt_shape_14638"/>
          <p:cNvSpPr txBox="1"/>
          <p:nvPr/>
        </p:nvSpPr>
        <p:spPr>
          <a:xfrm>
            <a:off x="540000" y="1742116"/>
            <a:ext cx="333745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结论判断正误</a:t>
            </a:r>
          </a:p>
        </p:txBody>
      </p:sp>
      <p:sp>
        <p:nvSpPr>
          <p:cNvPr id="14639" name="yt_shape_14639"/>
          <p:cNvSpPr txBox="1"/>
          <p:nvPr/>
        </p:nvSpPr>
        <p:spPr>
          <a:xfrm>
            <a:off x="540119" y="224168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蚌埠市期末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，则下列结论：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图中共有四对全等三角形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其中正确结论的个数有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43" name="yt_table_1464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8222189"/>
              </p:ext>
            </p:extLst>
          </p:nvPr>
        </p:nvGraphicFramePr>
        <p:xfrm>
          <a:off x="540000" y="3681247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662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663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664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6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2"/>
                  </a:ext>
                </a:extLst>
              </a:tr>
            </a:tbl>
          </a:graphicData>
        </a:graphic>
      </p:graphicFrame>
      <p:grpSp>
        <p:nvGrpSpPr>
          <p:cNvPr id="14640" name="yt_shape_14640_skip" title="H_141.3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85079" y="3681247"/>
            <a:ext cx="1764792" cy="1795032"/>
            <a:chOff x="0" y="0"/>
            <a:chExt cx="1764792" cy="1795032"/>
          </a:xfrm>
        </p:grpSpPr>
        <p:pic>
          <p:nvPicPr>
            <p:cNvPr id="2" name="yt_image_14640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64792" cy="13990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42" name="yt_shape_14642"/>
            <p:cNvSpPr txBox="1"/>
            <p:nvPr/>
          </p:nvSpPr>
          <p:spPr>
            <a:xfrm>
              <a:off x="349115" y="143503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9003923819">
            <a:extLst>
              <a:ext uri="{FF2B5EF4-FFF2-40B4-BE49-F238E27FC236}">
                <a16:creationId xmlns:a16="http://schemas.microsoft.com/office/drawing/2014/main" id="{5D818A7F-20A0-E7B6-872E-BC72B2274B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81640"/>
            <a:ext cx="1171767" cy="36539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C6DF116-ED4C-B12B-A6D1-63F51EA194CB}"/>
              </a:ext>
            </a:extLst>
          </p:cNvPr>
          <p:cNvSpPr txBox="1"/>
          <p:nvPr/>
        </p:nvSpPr>
        <p:spPr>
          <a:xfrm>
            <a:off x="8517782" y="31458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645" name="yt_shape_14645"/>
              <p:cNvSpPr txBox="1"/>
              <p:nvPr/>
            </p:nvSpPr>
            <p:spPr>
              <a:xfrm>
                <a:off x="540119" y="1485174"/>
                <a:ext cx="11111999" cy="190956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如图，在一张矩形纸片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上，将纸片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沿直线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折叠，点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上的点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落在点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有以下四个结论：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CFHE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是菱形；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DCH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重合时，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以上结论中，你认为正确的有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①③④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填序号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645" name="yt_shape_14645" descr="{&quot;rangeId&quot;:3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5174"/>
                <a:ext cx="11111999" cy="1909562"/>
              </a:xfrm>
              <a:prstGeom prst="rect">
                <a:avLst/>
              </a:prstGeom>
              <a:blipFill>
                <a:blip r:embed="rId2"/>
                <a:stretch>
                  <a:fillRect l="-1701" t="-2875" r="-1592" b="-89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650" name="yt_shape_14650"/>
          <p:cNvSpPr txBox="1"/>
          <p:nvPr/>
        </p:nvSpPr>
        <p:spPr>
          <a:xfrm>
            <a:off x="540000" y="541017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647" name="yt_shape_14647" title="H_138.73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57025" y="3597888"/>
            <a:ext cx="1877949" cy="1761885"/>
            <a:chOff x="0" y="0"/>
            <a:chExt cx="1877949" cy="1761885"/>
          </a:xfrm>
        </p:grpSpPr>
        <p:pic>
          <p:nvPicPr>
            <p:cNvPr id="2" name="yt_image_14647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77949" cy="13658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49" name="yt_shape_14649"/>
            <p:cNvSpPr txBox="1"/>
            <p:nvPr/>
          </p:nvSpPr>
          <p:spPr>
            <a:xfrm>
              <a:off x="405693" y="140188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A8BDC54-B048-B052-C217-31FEE8ABB971}"/>
              </a:ext>
            </a:extLst>
          </p:cNvPr>
          <p:cNvSpPr txBox="1"/>
          <p:nvPr/>
        </p:nvSpPr>
        <p:spPr>
          <a:xfrm>
            <a:off x="8530610" y="2864832"/>
            <a:ext cx="1399287" cy="55824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①③④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51" name="yt_shape_14651"/>
          <p:cNvSpPr txBox="1"/>
          <p:nvPr/>
        </p:nvSpPr>
        <p:spPr>
          <a:xfrm>
            <a:off x="540119" y="174042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宿州泗县月考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是等边三角形，连接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下列结论：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其中正确的有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①④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655" name="yt_shape_14655"/>
          <p:cNvSpPr txBox="1"/>
          <p:nvPr/>
        </p:nvSpPr>
        <p:spPr>
          <a:xfrm>
            <a:off x="540000" y="515492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652" name="yt_shape_14652" title="H_139.5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63336" y="3332354"/>
            <a:ext cx="1465326" cy="1772172"/>
            <a:chOff x="0" y="0"/>
            <a:chExt cx="1465326" cy="1772172"/>
          </a:xfrm>
        </p:grpSpPr>
        <p:pic>
          <p:nvPicPr>
            <p:cNvPr id="2" name="yt_image_14652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65326" cy="13761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54" name="yt_shape_14654"/>
            <p:cNvSpPr txBox="1"/>
            <p:nvPr/>
          </p:nvSpPr>
          <p:spPr>
            <a:xfrm>
              <a:off x="199382" y="141217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F29172D-179F-E156-9F8E-D3FCD3C8CFE3}"/>
              </a:ext>
            </a:extLst>
          </p:cNvPr>
          <p:cNvSpPr txBox="1"/>
          <p:nvPr/>
        </p:nvSpPr>
        <p:spPr>
          <a:xfrm>
            <a:off x="5868246" y="2644594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56" name="yt_shape_14656"/>
          <p:cNvSpPr txBox="1"/>
          <p:nvPr/>
        </p:nvSpPr>
        <p:spPr>
          <a:xfrm>
            <a:off x="540000" y="1410602"/>
            <a:ext cx="364522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几何多解型问题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657" name="yt_shape_14657"/>
              <p:cNvSpPr txBox="1"/>
              <p:nvPr/>
            </p:nvSpPr>
            <p:spPr>
              <a:xfrm>
                <a:off x="540119" y="1910167"/>
                <a:ext cx="11111999" cy="190539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合肥蜀山区期末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如图，矩形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边的中点，点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是对角线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上一动点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CPM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折叠，点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落在点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处，线段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MC'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，当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ANC'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是直角三角形时，线段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的长度为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4657" name="yt_shape_14657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10167"/>
                <a:ext cx="11111999" cy="1905393"/>
              </a:xfrm>
              <a:prstGeom prst="rect">
                <a:avLst/>
              </a:prstGeom>
              <a:blipFill>
                <a:blip r:embed="rId2"/>
                <a:stretch>
                  <a:fillRect l="-1701" t="-2556" r="-714" b="-89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662" name="yt_shape_14662"/>
          <p:cNvSpPr txBox="1"/>
          <p:nvPr/>
        </p:nvSpPr>
        <p:spPr>
          <a:xfrm>
            <a:off x="540000" y="548474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659" name="yt_shape_14659" title="H_111.46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65610" y="4018712"/>
            <a:ext cx="1660779" cy="1415556"/>
            <a:chOff x="0" y="0"/>
            <a:chExt cx="1660779" cy="1415556"/>
          </a:xfrm>
        </p:grpSpPr>
        <p:pic>
          <p:nvPicPr>
            <p:cNvPr id="2" name="yt_image_14659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60779" cy="10195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61" name="yt_shape_14661"/>
            <p:cNvSpPr txBox="1"/>
            <p:nvPr/>
          </p:nvSpPr>
          <p:spPr>
            <a:xfrm>
              <a:off x="297108" y="105555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9003924056">
            <a:extLst>
              <a:ext uri="{FF2B5EF4-FFF2-40B4-BE49-F238E27FC236}">
                <a16:creationId xmlns:a16="http://schemas.microsoft.com/office/drawing/2014/main" id="{BDDEACCA-C736-403D-08B2-D74A910AFC0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450126"/>
            <a:ext cx="1171767" cy="36539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0EB2FB7-59B6-D7E4-4716-18044DC0A5A5}"/>
                  </a:ext>
                </a:extLst>
              </p:cNvPr>
              <p:cNvSpPr txBox="1"/>
              <p:nvPr/>
            </p:nvSpPr>
            <p:spPr>
              <a:xfrm>
                <a:off x="1059708" y="3284984"/>
                <a:ext cx="1310514" cy="55411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0EB2FB7-59B6-D7E4-4716-18044DC0A5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3284984"/>
                <a:ext cx="1310514" cy="554114"/>
              </a:xfrm>
              <a:prstGeom prst="rect">
                <a:avLst/>
              </a:prstGeom>
              <a:blipFill>
                <a:blip r:embed="rId5"/>
                <a:stretch>
                  <a:fillRect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663" name="yt_shape_14663"/>
              <p:cNvSpPr txBox="1"/>
              <p:nvPr/>
            </p:nvSpPr>
            <p:spPr>
              <a:xfrm>
                <a:off x="540119" y="1066028"/>
                <a:ext cx="11111999" cy="275928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合肥长丰县模拟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如图，在四边形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上一点，且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出发以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1cm/s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的速度向点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运动，点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出发，以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3cm/s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的速度向点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运动，当其中一点到达终点，另一点也随之停止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设运动时间为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，则当以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为顶点的四边形是平行四边形时，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663" name="yt_shape_14663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066028"/>
                <a:ext cx="11111999" cy="2759282"/>
              </a:xfrm>
              <a:prstGeom prst="rect">
                <a:avLst/>
              </a:prstGeom>
              <a:blipFill>
                <a:blip r:embed="rId2"/>
                <a:stretch>
                  <a:fillRect l="-1701" t="-1987" r="-1372" b="-26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668" name="yt_shape_14668"/>
          <p:cNvSpPr txBox="1"/>
          <p:nvPr/>
        </p:nvSpPr>
        <p:spPr>
          <a:xfrm>
            <a:off x="540000" y="582931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665" name="yt_shape_14665" title="H_137.8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32438" y="4028462"/>
            <a:ext cx="2127123" cy="1750455"/>
            <a:chOff x="0" y="0"/>
            <a:chExt cx="2127123" cy="1750455"/>
          </a:xfrm>
        </p:grpSpPr>
        <p:pic>
          <p:nvPicPr>
            <p:cNvPr id="2" name="yt_image_14665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127123" cy="13544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67" name="yt_shape_14667"/>
            <p:cNvSpPr txBox="1"/>
            <p:nvPr/>
          </p:nvSpPr>
          <p:spPr>
            <a:xfrm>
              <a:off x="530280" y="139045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ACF3C17-D12C-A26C-7E52-625F8D0F10E8}"/>
                  </a:ext>
                </a:extLst>
              </p:cNvPr>
              <p:cNvSpPr txBox="1"/>
              <p:nvPr/>
            </p:nvSpPr>
            <p:spPr>
              <a:xfrm>
                <a:off x="10632504" y="2276872"/>
                <a:ext cx="613474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ACF3C17-D12C-A26C-7E52-625F8D0F10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32504" y="2276872"/>
                <a:ext cx="613474" cy="766077"/>
              </a:xfrm>
              <a:prstGeom prst="rect">
                <a:avLst/>
              </a:prstGeom>
              <a:blipFill>
                <a:blip r:embed="rId4"/>
                <a:stretch>
                  <a:fillRect r="-15842" b="-2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A168514-7ECE-0ADD-1A55-4067E7203128}"/>
                  </a:ext>
                </a:extLst>
              </p:cNvPr>
              <p:cNvSpPr txBox="1"/>
              <p:nvPr/>
            </p:nvSpPr>
            <p:spPr>
              <a:xfrm>
                <a:off x="579132" y="2996952"/>
                <a:ext cx="613474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A168514-7ECE-0ADD-1A55-4067E72031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132" y="2996952"/>
                <a:ext cx="613474" cy="72727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669" name="yt_shape_14669"/>
              <p:cNvSpPr txBox="1"/>
              <p:nvPr/>
            </p:nvSpPr>
            <p:spPr>
              <a:xfrm>
                <a:off x="540119" y="935253"/>
                <a:ext cx="11111999" cy="264258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安徽省中考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在三角形纸片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，将该纸片沿过点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的直线折叠，使点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落在斜边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上的一点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处，折痕记为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，剪去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后得到双层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，再沿着过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某顶点的直线将双层三角形剪开，使得展开后的平面图形中有一个是平行四边形，则所得平行四边形的周长为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80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40cm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669" name="yt_shape_14669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35253"/>
                <a:ext cx="11111999" cy="2642583"/>
              </a:xfrm>
              <a:prstGeom prst="rect">
                <a:avLst/>
              </a:prstGeom>
              <a:blipFill>
                <a:blip r:embed="rId2"/>
                <a:stretch>
                  <a:fillRect l="-1701" t="-1843" r="-1701" b="-29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674" name="yt_shape_14674"/>
          <p:cNvSpPr txBox="1"/>
          <p:nvPr/>
        </p:nvSpPr>
        <p:spPr>
          <a:xfrm>
            <a:off x="540000" y="596009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671" name="yt_shape_14671" title="H_167.6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460366" y="3780988"/>
            <a:ext cx="3271266" cy="2128788"/>
            <a:chOff x="0" y="0"/>
            <a:chExt cx="3271266" cy="2128788"/>
          </a:xfrm>
        </p:grpSpPr>
        <p:pic>
          <p:nvPicPr>
            <p:cNvPr id="2" name="yt_image_14671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3271266" cy="17327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73" name="yt_shape_14673"/>
            <p:cNvSpPr txBox="1"/>
            <p:nvPr/>
          </p:nvSpPr>
          <p:spPr>
            <a:xfrm>
              <a:off x="1102352" y="176878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94A9D0F-280C-4EC1-2938-0F878D9F5516}"/>
                  </a:ext>
                </a:extLst>
              </p:cNvPr>
              <p:cNvSpPr txBox="1"/>
              <p:nvPr/>
            </p:nvSpPr>
            <p:spPr>
              <a:xfrm>
                <a:off x="1364508" y="2636912"/>
                <a:ext cx="2369313" cy="808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80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40cm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94A9D0F-280C-4EC1-2938-0F878D9F55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4508" y="2636912"/>
                <a:ext cx="2369313" cy="808686"/>
              </a:xfrm>
              <a:prstGeom prst="rect">
                <a:avLst/>
              </a:prstGeom>
              <a:blipFill>
                <a:blip r:embed="rId4"/>
                <a:stretch>
                  <a:fillRect b="-7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778</Words>
  <Application>Microsoft Office PowerPoint</Application>
  <PresentationFormat>宽屏</PresentationFormat>
  <Paragraphs>30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苗 麦</cp:lastModifiedBy>
  <cp:revision>42</cp:revision>
  <dcterms:created xsi:type="dcterms:W3CDTF">2023-05-05T05:33:04Z</dcterms:created>
  <dcterms:modified xsi:type="dcterms:W3CDTF">2023-11-05T08:20:44Z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