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4" r:id="rId5"/>
    <p:sldId id="383" r:id="rId6"/>
    <p:sldId id="382" r:id="rId7"/>
    <p:sldId id="380" r:id="rId8"/>
    <p:sldId id="378" r:id="rId9"/>
    <p:sldId id="377" r:id="rId10"/>
    <p:sldId id="375" r:id="rId11"/>
    <p:sldId id="374" r:id="rId12"/>
    <p:sldId id="373" r:id="rId13"/>
    <p:sldId id="371" r:id="rId14"/>
    <p:sldId id="370" r:id="rId15"/>
    <p:sldId id="369" r:id="rId16"/>
    <p:sldId id="368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6672F6-87AD-1B92-8998-C7E5BC35B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89416"/>
            <a:ext cx="11521280" cy="6791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DE94E-4ACE-E6FF-97D5-8557D93F3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6146B-8DD1-B97C-07AF-B755FA538478}"/>
              </a:ext>
            </a:extLst>
          </p:cNvPr>
          <p:cNvSpPr/>
          <p:nvPr/>
        </p:nvSpPr>
        <p:spPr bwMode="auto">
          <a:xfrm>
            <a:off x="685960" y="1150934"/>
            <a:ext cx="9514496" cy="126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707A50-4D7A-7944-E798-E969A3109CAC}"/>
              </a:ext>
            </a:extLst>
          </p:cNvPr>
          <p:cNvSpPr/>
          <p:nvPr/>
        </p:nvSpPr>
        <p:spPr bwMode="auto">
          <a:xfrm>
            <a:off x="551384" y="2708920"/>
            <a:ext cx="80587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4F8AB8B-FF31-FB28-CED2-EE1CB24CB550}"/>
              </a:ext>
            </a:extLst>
          </p:cNvPr>
          <p:cNvSpPr/>
          <p:nvPr/>
        </p:nvSpPr>
        <p:spPr bwMode="auto">
          <a:xfrm>
            <a:off x="407368" y="3573016"/>
            <a:ext cx="80587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248CA08-6538-2AE4-C93C-7D45CAB88E7A}"/>
              </a:ext>
            </a:extLst>
          </p:cNvPr>
          <p:cNvSpPr/>
          <p:nvPr/>
        </p:nvSpPr>
        <p:spPr bwMode="auto">
          <a:xfrm>
            <a:off x="551384" y="4373136"/>
            <a:ext cx="52565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FBD0C19-F2B3-F474-8982-4A1FDC5A6743}"/>
              </a:ext>
            </a:extLst>
          </p:cNvPr>
          <p:cNvSpPr/>
          <p:nvPr/>
        </p:nvSpPr>
        <p:spPr bwMode="auto">
          <a:xfrm>
            <a:off x="5842008" y="4430363"/>
            <a:ext cx="15757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8ED357D-3716-607D-CD0E-4732153D3921}"/>
              </a:ext>
            </a:extLst>
          </p:cNvPr>
          <p:cNvSpPr/>
          <p:nvPr/>
        </p:nvSpPr>
        <p:spPr bwMode="auto">
          <a:xfrm>
            <a:off x="407367" y="5230482"/>
            <a:ext cx="9962697" cy="1438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5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43FFA-B94D-D047-3492-F8D0C2373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1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7108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9793D-69D3-AB48-DCEF-3DCF68C35C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45047-AA4F-34BA-3616-3DFE4F96843F}"/>
              </a:ext>
            </a:extLst>
          </p:cNvPr>
          <p:cNvSpPr/>
          <p:nvPr/>
        </p:nvSpPr>
        <p:spPr bwMode="auto">
          <a:xfrm>
            <a:off x="681904" y="1124421"/>
            <a:ext cx="10454656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3744C4-56AC-1F8E-CA2F-4C3FDBFD1F3D}"/>
              </a:ext>
            </a:extLst>
          </p:cNvPr>
          <p:cNvSpPr/>
          <p:nvPr/>
        </p:nvSpPr>
        <p:spPr bwMode="auto">
          <a:xfrm>
            <a:off x="723487" y="1925237"/>
            <a:ext cx="1268057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80FF1D0-D091-BADA-0306-3452F62F7CAA}"/>
              </a:ext>
            </a:extLst>
          </p:cNvPr>
          <p:cNvSpPr/>
          <p:nvPr/>
        </p:nvSpPr>
        <p:spPr bwMode="auto">
          <a:xfrm>
            <a:off x="1991544" y="1925237"/>
            <a:ext cx="6643488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3444AA-0C22-9978-278B-5A6A2281ABB2}"/>
              </a:ext>
            </a:extLst>
          </p:cNvPr>
          <p:cNvSpPr/>
          <p:nvPr/>
        </p:nvSpPr>
        <p:spPr bwMode="auto">
          <a:xfrm>
            <a:off x="335360" y="2780605"/>
            <a:ext cx="10454656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FFB5B22-3416-93EC-9219-36FBD8EFF9F0}"/>
              </a:ext>
            </a:extLst>
          </p:cNvPr>
          <p:cNvSpPr/>
          <p:nvPr/>
        </p:nvSpPr>
        <p:spPr bwMode="auto">
          <a:xfrm>
            <a:off x="479376" y="3653657"/>
            <a:ext cx="10454656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29517A-1B17-2A86-5623-CDC301733FD6}"/>
              </a:ext>
            </a:extLst>
          </p:cNvPr>
          <p:cNvSpPr/>
          <p:nvPr/>
        </p:nvSpPr>
        <p:spPr bwMode="auto">
          <a:xfrm>
            <a:off x="119336" y="4583216"/>
            <a:ext cx="10454656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3E20F74-221A-1D5C-421B-68BA51783516}"/>
              </a:ext>
            </a:extLst>
          </p:cNvPr>
          <p:cNvSpPr/>
          <p:nvPr/>
        </p:nvSpPr>
        <p:spPr bwMode="auto">
          <a:xfrm>
            <a:off x="263352" y="5456268"/>
            <a:ext cx="10454656" cy="64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0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363B2-B34B-F90A-F7F8-E46C2DBE7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2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2667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0B17E-3DD4-881D-2E5C-0008B6E05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55" y="908720"/>
            <a:ext cx="740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744AC-6A37-1715-74F1-E63447C2351D}"/>
              </a:ext>
            </a:extLst>
          </p:cNvPr>
          <p:cNvSpPr/>
          <p:nvPr/>
        </p:nvSpPr>
        <p:spPr bwMode="auto">
          <a:xfrm>
            <a:off x="623392" y="932454"/>
            <a:ext cx="7401600" cy="1848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463728-221F-5D3C-B1AC-45A31B38DBD7}"/>
              </a:ext>
            </a:extLst>
          </p:cNvPr>
          <p:cNvSpPr/>
          <p:nvPr/>
        </p:nvSpPr>
        <p:spPr bwMode="auto">
          <a:xfrm>
            <a:off x="699796" y="2852936"/>
            <a:ext cx="453210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21FB963-3AD0-F613-4270-39BCD5D36103}"/>
              </a:ext>
            </a:extLst>
          </p:cNvPr>
          <p:cNvSpPr/>
          <p:nvPr/>
        </p:nvSpPr>
        <p:spPr bwMode="auto">
          <a:xfrm>
            <a:off x="623392" y="3864014"/>
            <a:ext cx="3600400" cy="501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D4BC113-0D5C-780A-7D39-F07C314AC224}"/>
              </a:ext>
            </a:extLst>
          </p:cNvPr>
          <p:cNvSpPr/>
          <p:nvPr/>
        </p:nvSpPr>
        <p:spPr bwMode="auto">
          <a:xfrm>
            <a:off x="699796" y="4405254"/>
            <a:ext cx="6404316" cy="50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978BBBA-573E-8CB5-BAC6-49BEFBE1094B}"/>
              </a:ext>
            </a:extLst>
          </p:cNvPr>
          <p:cNvSpPr/>
          <p:nvPr/>
        </p:nvSpPr>
        <p:spPr bwMode="auto">
          <a:xfrm>
            <a:off x="623392" y="5096087"/>
            <a:ext cx="5760640" cy="352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E4A255D-9C6E-F5F1-0001-732133329C91}"/>
              </a:ext>
            </a:extLst>
          </p:cNvPr>
          <p:cNvSpPr/>
          <p:nvPr/>
        </p:nvSpPr>
        <p:spPr bwMode="auto">
          <a:xfrm>
            <a:off x="623391" y="5615305"/>
            <a:ext cx="7487163" cy="1093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63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773FD-ABBE-80BD-D165-A36CE67B0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245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AFD7C-9F9D-A57C-DD09-D2244A62A8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2A219-2BFF-C37F-8FE3-F055F4BC12FD}"/>
              </a:ext>
            </a:extLst>
          </p:cNvPr>
          <p:cNvSpPr/>
          <p:nvPr/>
        </p:nvSpPr>
        <p:spPr bwMode="auto">
          <a:xfrm>
            <a:off x="551384" y="1124744"/>
            <a:ext cx="864096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EC6B2F-67B8-5216-89C8-241E8E8E48DF}"/>
              </a:ext>
            </a:extLst>
          </p:cNvPr>
          <p:cNvSpPr/>
          <p:nvPr/>
        </p:nvSpPr>
        <p:spPr bwMode="auto">
          <a:xfrm>
            <a:off x="551384" y="2492896"/>
            <a:ext cx="59046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482B74-806B-3675-52F2-4D86FC7530D1}"/>
              </a:ext>
            </a:extLst>
          </p:cNvPr>
          <p:cNvSpPr/>
          <p:nvPr/>
        </p:nvSpPr>
        <p:spPr bwMode="auto">
          <a:xfrm>
            <a:off x="551384" y="3134780"/>
            <a:ext cx="41764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14C3E6F-965E-6E09-ED7D-D9F2410EF7B4}"/>
              </a:ext>
            </a:extLst>
          </p:cNvPr>
          <p:cNvSpPr/>
          <p:nvPr/>
        </p:nvSpPr>
        <p:spPr bwMode="auto">
          <a:xfrm>
            <a:off x="506590" y="3950446"/>
            <a:ext cx="8685753" cy="142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84C2AE4-467C-A13D-EB5F-4371ABF26F57}"/>
              </a:ext>
            </a:extLst>
          </p:cNvPr>
          <p:cNvSpPr/>
          <p:nvPr/>
        </p:nvSpPr>
        <p:spPr bwMode="auto">
          <a:xfrm>
            <a:off x="623392" y="5367356"/>
            <a:ext cx="4680520" cy="51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EB583A6-BEDE-EFA0-A717-9CC5E08AA225}"/>
              </a:ext>
            </a:extLst>
          </p:cNvPr>
          <p:cNvSpPr/>
          <p:nvPr/>
        </p:nvSpPr>
        <p:spPr bwMode="auto">
          <a:xfrm>
            <a:off x="551384" y="6104497"/>
            <a:ext cx="5904656" cy="51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38F0D-49F6-A726-5988-6F291FD1D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6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9AE26A7-482B-4526-30C8-9BB122D97E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6" r="6656"/>
          <a:stretch/>
        </p:blipFill>
        <p:spPr>
          <a:xfrm>
            <a:off x="8553527" y="1646223"/>
            <a:ext cx="2924401" cy="441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1517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47BF3-AA7F-44AD-3902-AD51A0A3A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65C54-411D-10A7-8EA8-7F532CE6A35F}"/>
              </a:ext>
            </a:extLst>
          </p:cNvPr>
          <p:cNvSpPr/>
          <p:nvPr/>
        </p:nvSpPr>
        <p:spPr bwMode="auto">
          <a:xfrm>
            <a:off x="681904" y="1134040"/>
            <a:ext cx="6494216" cy="6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16DA0F-5AFD-2CFA-C8D1-118C528FED80}"/>
              </a:ext>
            </a:extLst>
          </p:cNvPr>
          <p:cNvSpPr/>
          <p:nvPr/>
        </p:nvSpPr>
        <p:spPr bwMode="auto">
          <a:xfrm>
            <a:off x="715955" y="1934856"/>
            <a:ext cx="3579845" cy="70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FCC3B80-98CE-5F61-4C67-F77CFB55BCF0}"/>
              </a:ext>
            </a:extLst>
          </p:cNvPr>
          <p:cNvSpPr/>
          <p:nvPr/>
        </p:nvSpPr>
        <p:spPr bwMode="auto">
          <a:xfrm>
            <a:off x="4330940" y="1934856"/>
            <a:ext cx="3277228" cy="6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3443B5D-6E0F-B459-D591-2FCF01E3E6F5}"/>
              </a:ext>
            </a:extLst>
          </p:cNvPr>
          <p:cNvSpPr/>
          <p:nvPr/>
        </p:nvSpPr>
        <p:spPr bwMode="auto">
          <a:xfrm>
            <a:off x="335360" y="2895470"/>
            <a:ext cx="6494216" cy="103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C1BF86E-5518-4786-31E8-7244BF7CF49D}"/>
              </a:ext>
            </a:extLst>
          </p:cNvPr>
          <p:cNvSpPr/>
          <p:nvPr/>
        </p:nvSpPr>
        <p:spPr bwMode="auto">
          <a:xfrm>
            <a:off x="335360" y="4205933"/>
            <a:ext cx="6494216" cy="6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B46927C-CA84-840B-F471-C18B9344A211}"/>
              </a:ext>
            </a:extLst>
          </p:cNvPr>
          <p:cNvSpPr/>
          <p:nvPr/>
        </p:nvSpPr>
        <p:spPr bwMode="auto">
          <a:xfrm>
            <a:off x="337420" y="5213400"/>
            <a:ext cx="6910707" cy="138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3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35066-C187-9F96-20AA-D5C6ADABE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37421"/>
            <a:ext cx="10800000" cy="420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E68B4-61F0-2232-CD72-E07620F39DBF}"/>
              </a:ext>
            </a:extLst>
          </p:cNvPr>
          <p:cNvSpPr/>
          <p:nvPr/>
        </p:nvSpPr>
        <p:spPr bwMode="auto">
          <a:xfrm>
            <a:off x="479376" y="1208604"/>
            <a:ext cx="9217024" cy="85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597F56-E5AA-6629-D08A-670A9C868BFA}"/>
              </a:ext>
            </a:extLst>
          </p:cNvPr>
          <p:cNvSpPr/>
          <p:nvPr/>
        </p:nvSpPr>
        <p:spPr bwMode="auto">
          <a:xfrm>
            <a:off x="263352" y="2348880"/>
            <a:ext cx="80648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226B2C9-59BB-4131-38AE-F7C0A604ECEC}"/>
              </a:ext>
            </a:extLst>
          </p:cNvPr>
          <p:cNvSpPr/>
          <p:nvPr/>
        </p:nvSpPr>
        <p:spPr bwMode="auto">
          <a:xfrm>
            <a:off x="551384" y="3717032"/>
            <a:ext cx="41044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CEDBF9C-AE6B-7719-1120-9ED5C7ABFCF3}"/>
              </a:ext>
            </a:extLst>
          </p:cNvPr>
          <p:cNvSpPr/>
          <p:nvPr/>
        </p:nvSpPr>
        <p:spPr bwMode="auto">
          <a:xfrm>
            <a:off x="4628054" y="3685676"/>
            <a:ext cx="6220474" cy="6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38FF17F-0C77-3035-27BD-75082E95B374}"/>
              </a:ext>
            </a:extLst>
          </p:cNvPr>
          <p:cNvSpPr/>
          <p:nvPr/>
        </p:nvSpPr>
        <p:spPr bwMode="auto">
          <a:xfrm>
            <a:off x="530927" y="4607597"/>
            <a:ext cx="2684753" cy="63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CB67854-0039-4BD0-E3D5-53191CD1DA05}"/>
              </a:ext>
            </a:extLst>
          </p:cNvPr>
          <p:cNvSpPr/>
          <p:nvPr/>
        </p:nvSpPr>
        <p:spPr bwMode="auto">
          <a:xfrm>
            <a:off x="3236136" y="4523419"/>
            <a:ext cx="7612391" cy="91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F4A1B-C546-69A7-52F5-B0C0D3C21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E7977-FE9C-13F3-8ABB-87ED9BBC9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9DB48-A264-B764-F72A-CC518A247580}"/>
              </a:ext>
            </a:extLst>
          </p:cNvPr>
          <p:cNvSpPr/>
          <p:nvPr/>
        </p:nvSpPr>
        <p:spPr bwMode="auto">
          <a:xfrm>
            <a:off x="685189" y="1137567"/>
            <a:ext cx="9515267" cy="142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A6E86D-3A6E-9186-0D97-E416D1D756D2}"/>
              </a:ext>
            </a:extLst>
          </p:cNvPr>
          <p:cNvSpPr/>
          <p:nvPr/>
        </p:nvSpPr>
        <p:spPr bwMode="auto">
          <a:xfrm>
            <a:off x="673060" y="2593531"/>
            <a:ext cx="6863100" cy="64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63175F-43D3-CE6C-379C-D1411BF1206C}"/>
              </a:ext>
            </a:extLst>
          </p:cNvPr>
          <p:cNvSpPr/>
          <p:nvPr/>
        </p:nvSpPr>
        <p:spPr bwMode="auto">
          <a:xfrm>
            <a:off x="613341" y="3501666"/>
            <a:ext cx="9515267" cy="142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F96756-1568-A4A6-6443-7AA417744DD9}"/>
              </a:ext>
            </a:extLst>
          </p:cNvPr>
          <p:cNvSpPr/>
          <p:nvPr/>
        </p:nvSpPr>
        <p:spPr bwMode="auto">
          <a:xfrm>
            <a:off x="613340" y="4979517"/>
            <a:ext cx="9803139" cy="154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6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A3E33-A215-1095-013F-898C6F417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64" y="771054"/>
            <a:ext cx="8616360" cy="409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82BB54-4F94-A8E6-9F59-17A624D25D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9" b="51093"/>
          <a:stretch/>
        </p:blipFill>
        <p:spPr>
          <a:xfrm>
            <a:off x="4727848" y="4221088"/>
            <a:ext cx="3024336" cy="232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5669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59F14-A881-5104-2397-4719A8D2E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8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624A5-CA90-5D5B-D279-820925C6DCB3}"/>
              </a:ext>
            </a:extLst>
          </p:cNvPr>
          <p:cNvSpPr/>
          <p:nvPr/>
        </p:nvSpPr>
        <p:spPr bwMode="auto">
          <a:xfrm>
            <a:off x="690128" y="1113944"/>
            <a:ext cx="4829808" cy="1522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A50100-03E5-971C-73A4-6501E4239B60}"/>
              </a:ext>
            </a:extLst>
          </p:cNvPr>
          <p:cNvSpPr/>
          <p:nvPr/>
        </p:nvSpPr>
        <p:spPr bwMode="auto">
          <a:xfrm>
            <a:off x="525832" y="2857301"/>
            <a:ext cx="5078202" cy="871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C60A83-DBEC-0A50-CFC9-B597A1456CCD}"/>
              </a:ext>
            </a:extLst>
          </p:cNvPr>
          <p:cNvSpPr/>
          <p:nvPr/>
        </p:nvSpPr>
        <p:spPr bwMode="auto">
          <a:xfrm>
            <a:off x="563172" y="4052338"/>
            <a:ext cx="4308692" cy="46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4267FD7-0583-7376-9E40-AB9932FF54B1}"/>
              </a:ext>
            </a:extLst>
          </p:cNvPr>
          <p:cNvSpPr/>
          <p:nvPr/>
        </p:nvSpPr>
        <p:spPr bwMode="auto">
          <a:xfrm>
            <a:off x="629564" y="4742784"/>
            <a:ext cx="4063382" cy="554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C0EA61A-8A32-38A5-E3DB-8E2079AC08E5}"/>
              </a:ext>
            </a:extLst>
          </p:cNvPr>
          <p:cNvSpPr/>
          <p:nvPr/>
        </p:nvSpPr>
        <p:spPr bwMode="auto">
          <a:xfrm>
            <a:off x="525832" y="5485948"/>
            <a:ext cx="4706072" cy="46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894C58-093D-C269-9C0B-358C4668AE62}"/>
              </a:ext>
            </a:extLst>
          </p:cNvPr>
          <p:cNvSpPr/>
          <p:nvPr/>
        </p:nvSpPr>
        <p:spPr bwMode="auto">
          <a:xfrm>
            <a:off x="5276267" y="5575409"/>
            <a:ext cx="4002818" cy="35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E7A285E-77C1-3C77-7833-E40BB18D98C5}"/>
              </a:ext>
            </a:extLst>
          </p:cNvPr>
          <p:cNvSpPr/>
          <p:nvPr/>
        </p:nvSpPr>
        <p:spPr bwMode="auto">
          <a:xfrm>
            <a:off x="464250" y="6185855"/>
            <a:ext cx="7143918" cy="46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0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20" grpId="0" animBg="1"/>
      <p:bldP spid="22" grpId="0" animBg="1"/>
      <p:bldP spid="23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89366-3744-E14C-C35A-3EEBE3347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8184312" cy="291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251314-5D09-BE83-A271-BE7AC5A759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49080"/>
            <a:ext cx="8184312" cy="210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7A496C-635E-C66E-6648-BE51718FE8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73" r="6865" b="44842"/>
          <a:stretch/>
        </p:blipFill>
        <p:spPr>
          <a:xfrm>
            <a:off x="8616280" y="2191289"/>
            <a:ext cx="3290212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5226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A37ED-E998-4AAB-6F7C-C47312C1B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8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FFA7A-7264-B332-ABDD-3F50D4084F10}"/>
              </a:ext>
            </a:extLst>
          </p:cNvPr>
          <p:cNvSpPr/>
          <p:nvPr/>
        </p:nvSpPr>
        <p:spPr bwMode="auto">
          <a:xfrm>
            <a:off x="623392" y="1052736"/>
            <a:ext cx="388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4CEEBC-5E87-4C5D-A1D0-263EC674D372}"/>
              </a:ext>
            </a:extLst>
          </p:cNvPr>
          <p:cNvSpPr/>
          <p:nvPr/>
        </p:nvSpPr>
        <p:spPr bwMode="auto">
          <a:xfrm>
            <a:off x="619169" y="1734975"/>
            <a:ext cx="388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1045E65-B0EE-7551-91A9-59F8178A63E3}"/>
              </a:ext>
            </a:extLst>
          </p:cNvPr>
          <p:cNvSpPr/>
          <p:nvPr/>
        </p:nvSpPr>
        <p:spPr bwMode="auto">
          <a:xfrm>
            <a:off x="407368" y="2417214"/>
            <a:ext cx="38884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03BA988-7CF3-028D-F06C-3F96805FB88D}"/>
              </a:ext>
            </a:extLst>
          </p:cNvPr>
          <p:cNvSpPr/>
          <p:nvPr/>
        </p:nvSpPr>
        <p:spPr bwMode="auto">
          <a:xfrm>
            <a:off x="388260" y="3140968"/>
            <a:ext cx="44115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30D3502-D511-E0F4-3608-B731F5132724}"/>
              </a:ext>
            </a:extLst>
          </p:cNvPr>
          <p:cNvSpPr/>
          <p:nvPr/>
        </p:nvSpPr>
        <p:spPr bwMode="auto">
          <a:xfrm>
            <a:off x="649842" y="4586182"/>
            <a:ext cx="523013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D36B135-E839-B4C7-DE0A-59EAFCA85AFB}"/>
              </a:ext>
            </a:extLst>
          </p:cNvPr>
          <p:cNvSpPr/>
          <p:nvPr/>
        </p:nvSpPr>
        <p:spPr bwMode="auto">
          <a:xfrm>
            <a:off x="619168" y="5349156"/>
            <a:ext cx="8861207" cy="1258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1D559-5754-A9CB-7E69-923252C6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9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8556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CB96E-5ACA-2A60-6684-D23FE367C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3D68D-F6F0-3174-E410-5849DDB4F697}"/>
              </a:ext>
            </a:extLst>
          </p:cNvPr>
          <p:cNvSpPr/>
          <p:nvPr/>
        </p:nvSpPr>
        <p:spPr bwMode="auto">
          <a:xfrm>
            <a:off x="7129523" y="1345386"/>
            <a:ext cx="609523" cy="40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C38518-B3CC-62DD-F438-DDF391DC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03" y="1988840"/>
            <a:ext cx="10800000" cy="193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5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