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81" r:id="rId4"/>
    <p:sldId id="365" r:id="rId5"/>
    <p:sldId id="367" r:id="rId6"/>
    <p:sldId id="382" r:id="rId7"/>
    <p:sldId id="369" r:id="rId8"/>
    <p:sldId id="372" r:id="rId9"/>
    <p:sldId id="373" r:id="rId10"/>
    <p:sldId id="376" r:id="rId11"/>
    <p:sldId id="377" r:id="rId12"/>
    <p:sldId id="380" r:id="rId13"/>
    <p:sldId id="256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9" d="100"/>
          <a:sy n="59" d="100"/>
        </p:scale>
        <p:origin x="38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1" name="yt_shape_10871"/>
          <p:cNvSpPr txBox="1"/>
          <p:nvPr/>
        </p:nvSpPr>
        <p:spPr>
          <a:xfrm>
            <a:off x="540000" y="1158283"/>
            <a:ext cx="549188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利用二次根式性质、法则计算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872" name="yt_shape_10872"/>
              <p:cNvSpPr txBox="1"/>
              <p:nvPr/>
            </p:nvSpPr>
            <p:spPr>
              <a:xfrm>
                <a:off x="540000" y="1657848"/>
                <a:ext cx="3894015" cy="140076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872" name="yt_shape_10872" descr="{&quot;rangeId&quot;:22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3894015" cy="1400768"/>
              </a:xfrm>
              <a:prstGeom prst="rect">
                <a:avLst/>
              </a:prstGeom>
              <a:blipFill>
                <a:blip r:embed="rId2"/>
                <a:stretch>
                  <a:fillRect l="-4859" t="-3930" r="-4075" b="-4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875" name="yt_shape_10875"/>
              <p:cNvSpPr txBox="1"/>
              <p:nvPr/>
            </p:nvSpPr>
            <p:spPr>
              <a:xfrm>
                <a:off x="540000" y="3108576"/>
                <a:ext cx="2798843" cy="110895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0.3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0.3.</a:t>
                </a:r>
              </a:p>
            </p:txBody>
          </p:sp>
        </mc:Choice>
        <mc:Fallback xmlns="">
          <p:sp>
            <p:nvSpPr>
              <p:cNvPr id="10875" name="yt_shape_108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08576"/>
                <a:ext cx="2798843" cy="1108958"/>
              </a:xfrm>
              <a:prstGeom prst="rect">
                <a:avLst/>
              </a:prstGeom>
              <a:blipFill>
                <a:blip r:embed="rId3"/>
                <a:stretch>
                  <a:fillRect l="-6754" r="-1089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877" name="yt_shape_10877"/>
              <p:cNvSpPr txBox="1"/>
              <p:nvPr/>
            </p:nvSpPr>
            <p:spPr>
              <a:xfrm>
                <a:off x="540000" y="4268322"/>
                <a:ext cx="4689361" cy="74706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｜；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877" name="yt_shape_10877" descr="{&quot;rangeId&quot;:23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10039"/>
                <a:ext cx="4689361" cy="747064"/>
              </a:xfrm>
              <a:prstGeom prst="rect">
                <a:avLst/>
              </a:prstGeom>
              <a:blipFill>
                <a:blip r:embed="rId4"/>
                <a:stretch>
                  <a:fillRect l="-4031" r="-2731" b="-106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879" name="yt_shape_10879"/>
              <p:cNvSpPr txBox="1"/>
              <p:nvPr/>
            </p:nvSpPr>
            <p:spPr>
              <a:xfrm>
                <a:off x="540000" y="5066174"/>
                <a:ext cx="4104200" cy="99354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879" name="yt_shape_108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066174"/>
                <a:ext cx="4104200" cy="993542"/>
              </a:xfrm>
              <a:prstGeom prst="rect">
                <a:avLst/>
              </a:prstGeom>
              <a:blipFill>
                <a:blip r:embed="rId5"/>
                <a:stretch>
                  <a:fillRect l="-4606" t="-1840" b="-184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9002961237" title="H_28.770866">
            <a:extLst>
              <a:ext uri="{FF2B5EF4-FFF2-40B4-BE49-F238E27FC236}">
                <a16:creationId xmlns:a16="http://schemas.microsoft.com/office/drawing/2014/main" id="{A3638322-215C-C919-D06E-35D9C1451DE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197807"/>
            <a:ext cx="1171767" cy="3653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8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8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75" grpId="0" uiExpand="1" build="allAtOnce"/>
      <p:bldP spid="10879" grpId="0" uiExpand="1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8" name="yt_shape_10938"/>
          <p:cNvSpPr txBox="1"/>
          <p:nvPr/>
        </p:nvSpPr>
        <p:spPr>
          <a:xfrm>
            <a:off x="540000" y="900000"/>
            <a:ext cx="518411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利用二次根式的非负性求值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39" name="yt_shape_10939"/>
              <p:cNvSpPr txBox="1"/>
              <p:nvPr/>
            </p:nvSpPr>
            <p:spPr>
              <a:xfrm>
                <a:off x="540000" y="1399565"/>
                <a:ext cx="8266815" cy="47564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，则化简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939" name="yt_shape_10939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8266815" cy="475643"/>
              </a:xfrm>
              <a:prstGeom prst="rect">
                <a:avLst/>
              </a:prstGeom>
              <a:blipFill>
                <a:blip r:embed="rId2"/>
                <a:stretch>
                  <a:fillRect l="-2286" t="-2564" r="-1327" b="-384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941" name="yt_table_1094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1067315"/>
              </p:ext>
            </p:extLst>
          </p:nvPr>
        </p:nvGraphicFramePr>
        <p:xfrm>
          <a:off x="540000" y="1925996"/>
          <a:ext cx="3896043" cy="950976"/>
        </p:xfrm>
        <a:graphic>
          <a:graphicData uri="http://schemas.openxmlformats.org/drawingml/2006/table">
            <a:tbl>
              <a:tblPr/>
              <a:tblGrid>
                <a:gridCol w="2557780">
                  <a:extLst>
                    <a:ext uri="{9D8B030D-6E8A-4147-A177-3AD203B41FA5}">
                      <a16:colId xmlns:a16="http://schemas.microsoft.com/office/drawing/2014/main" val="10213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2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943" name="yt_shape_10943"/>
              <p:cNvSpPr txBox="1"/>
              <p:nvPr/>
            </p:nvSpPr>
            <p:spPr>
              <a:xfrm>
                <a:off x="540000" y="2927550"/>
                <a:ext cx="5569730" cy="7341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10943" name="yt_shape_10943" descr="{&quot;rangeId&quot;:17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27550"/>
                <a:ext cx="5569730" cy="734175"/>
              </a:xfrm>
              <a:prstGeom prst="rect">
                <a:avLst/>
              </a:prstGeom>
              <a:blipFill>
                <a:blip r:embed="rId3"/>
                <a:stretch>
                  <a:fillRect l="-3395" r="-2519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45" name="yt_shape_10945"/>
              <p:cNvSpPr txBox="1"/>
              <p:nvPr/>
            </p:nvSpPr>
            <p:spPr>
              <a:xfrm>
                <a:off x="540000" y="3712513"/>
                <a:ext cx="4216732" cy="279371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945" name="yt_shape_10945" descr="{&quot;rangeId&quot;:17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12513"/>
                <a:ext cx="4216732" cy="2793714"/>
              </a:xfrm>
              <a:prstGeom prst="rect">
                <a:avLst/>
              </a:prstGeom>
              <a:blipFill>
                <a:blip r:embed="rId4"/>
                <a:stretch>
                  <a:fillRect l="-4486" t="-1528" r="-3473" b="-15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9002962429" title="H_28.770866">
            <a:extLst>
              <a:ext uri="{FF2B5EF4-FFF2-40B4-BE49-F238E27FC236}">
                <a16:creationId xmlns:a16="http://schemas.microsoft.com/office/drawing/2014/main" id="{459826AE-0EFA-6F86-F092-D770124FD17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39524"/>
            <a:ext cx="1171767" cy="36539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8154E8C-49FA-92AC-0C60-BDA94418D4E8}"/>
              </a:ext>
            </a:extLst>
          </p:cNvPr>
          <p:cNvSpPr txBox="1"/>
          <p:nvPr/>
        </p:nvSpPr>
        <p:spPr>
          <a:xfrm>
            <a:off x="7976453" y="1352759"/>
            <a:ext cx="383285" cy="56465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9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9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9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9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45" grpId="0" uiExpand="1" build="allAtOnce"/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47" name="yt_shape_10947"/>
              <p:cNvSpPr txBox="1"/>
              <p:nvPr/>
            </p:nvSpPr>
            <p:spPr>
              <a:xfrm>
                <a:off x="540120" y="1589662"/>
                <a:ext cx="11111999" cy="95866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的边长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满足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，试判断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的形状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947" name="yt_shape_10947" descr="{&quot;rangeId&quot;:18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0000"/>
                <a:ext cx="11111999" cy="958660"/>
              </a:xfrm>
              <a:prstGeom prst="rect">
                <a:avLst/>
              </a:prstGeom>
              <a:blipFill>
                <a:blip r:embed="rId2"/>
                <a:stretch>
                  <a:fillRect l="-1701" t="-1911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49" name="yt_shape_10949"/>
              <p:cNvSpPr txBox="1"/>
              <p:nvPr/>
            </p:nvSpPr>
            <p:spPr>
              <a:xfrm>
                <a:off x="540000" y="2599110"/>
                <a:ext cx="7750776" cy="30292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｜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｜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｜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故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为等边三角形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949" name="yt_shape_10949" descr="{&quot;rangeId&quot;:18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99110"/>
                <a:ext cx="7750776" cy="3029227"/>
              </a:xfrm>
              <a:prstGeom prst="rect">
                <a:avLst/>
              </a:prstGeom>
              <a:blipFill>
                <a:blip r:embed="rId3"/>
                <a:stretch>
                  <a:fillRect l="-2439" t="-402" r="-1416" b="-54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9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9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9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9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9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49" grpId="0" uiExpand="1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81" name="yt_shape_10881"/>
              <p:cNvSpPr txBox="1"/>
              <p:nvPr/>
            </p:nvSpPr>
            <p:spPr>
              <a:xfrm>
                <a:off x="540000" y="2363079"/>
                <a:ext cx="5035674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881" name="yt_shape_10881" descr="{&quot;rangeId&quot;:24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035674" cy="920637"/>
              </a:xfrm>
              <a:prstGeom prst="rect">
                <a:avLst/>
              </a:prstGeom>
              <a:blipFill>
                <a:blip r:embed="rId2"/>
                <a:stretch>
                  <a:fillRect l="-3753" r="-2663" b="-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883" name="yt_shape_10883"/>
              <p:cNvSpPr txBox="1"/>
              <p:nvPr/>
            </p:nvSpPr>
            <p:spPr>
              <a:xfrm>
                <a:off x="540000" y="3334504"/>
                <a:ext cx="3594317" cy="15204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883" name="yt_shape_108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34504"/>
                <a:ext cx="3594317" cy="1520416"/>
              </a:xfrm>
              <a:prstGeom prst="rect">
                <a:avLst/>
              </a:prstGeom>
              <a:blipFill>
                <a:blip r:embed="rId3"/>
                <a:stretch>
                  <a:fillRect l="-5263" t="-1606" b="-112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83" grpId="0" uiExpand="1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85" name="yt_shape_10885"/>
          <p:cNvSpPr txBox="1"/>
          <p:nvPr/>
        </p:nvSpPr>
        <p:spPr>
          <a:xfrm>
            <a:off x="540000" y="900000"/>
            <a:ext cx="395300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利用公式进行计算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886" name="yt_shape_10886"/>
              <p:cNvSpPr txBox="1"/>
              <p:nvPr/>
            </p:nvSpPr>
            <p:spPr>
              <a:xfrm>
                <a:off x="540000" y="1399565"/>
                <a:ext cx="5835315" cy="9492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886" name="yt_shape_10886" descr="{&quot;rangeId&quot;:4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5835315" cy="949299"/>
              </a:xfrm>
              <a:prstGeom prst="rect">
                <a:avLst/>
              </a:prstGeom>
              <a:blipFill>
                <a:blip r:embed="rId2"/>
                <a:stretch>
                  <a:fillRect l="-3239" t="-5806" r="-2090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889" name="yt_shape_10889"/>
              <p:cNvSpPr txBox="1"/>
              <p:nvPr/>
            </p:nvSpPr>
            <p:spPr>
              <a:xfrm>
                <a:off x="540000" y="2398823"/>
                <a:ext cx="4680897" cy="99937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</p:txBody>
          </p:sp>
        </mc:Choice>
        <mc:Fallback xmlns="">
          <p:sp>
            <p:nvSpPr>
              <p:cNvPr id="10889" name="yt_shape_108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98823"/>
                <a:ext cx="4680897" cy="999376"/>
              </a:xfrm>
              <a:prstGeom prst="rect">
                <a:avLst/>
              </a:prstGeom>
              <a:blipFill>
                <a:blip r:embed="rId3"/>
                <a:stretch>
                  <a:fillRect l="-4042" t="-1840" r="-2999" b="-184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891" name="yt_shape_10891"/>
              <p:cNvSpPr txBox="1"/>
              <p:nvPr/>
            </p:nvSpPr>
            <p:spPr>
              <a:xfrm>
                <a:off x="540000" y="3448987"/>
                <a:ext cx="5059590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891" name="yt_shape_10891" descr="{&quot;rangeId&quot;:4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48987"/>
                <a:ext cx="5059590" cy="466666"/>
              </a:xfrm>
              <a:prstGeom prst="rect">
                <a:avLst/>
              </a:prstGeom>
              <a:blipFill>
                <a:blip r:embed="rId4"/>
                <a:stretch>
                  <a:fillRect l="-3735" t="-5263" r="-2530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893" name="yt_shape_10893"/>
              <p:cNvSpPr txBox="1"/>
              <p:nvPr/>
            </p:nvSpPr>
            <p:spPr>
              <a:xfrm>
                <a:off x="540000" y="3966441"/>
                <a:ext cx="5489195" cy="95539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</p:txBody>
          </p:sp>
        </mc:Choice>
        <mc:Fallback xmlns="">
          <p:sp>
            <p:nvSpPr>
              <p:cNvPr id="10893" name="yt_shape_108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66441"/>
                <a:ext cx="5489195" cy="955390"/>
              </a:xfrm>
              <a:prstGeom prst="rect">
                <a:avLst/>
              </a:prstGeom>
              <a:blipFill>
                <a:blip r:embed="rId5"/>
                <a:stretch>
                  <a:fillRect l="-3444" t="-2564" r="-2222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895" name="yt_shape_10895"/>
              <p:cNvSpPr txBox="1"/>
              <p:nvPr/>
            </p:nvSpPr>
            <p:spPr>
              <a:xfrm>
                <a:off x="540000" y="4972619"/>
                <a:ext cx="4694106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895" name="yt_shape_10895" descr="{&quot;rangeId&quot;:4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972619"/>
                <a:ext cx="4694106" cy="466666"/>
              </a:xfrm>
              <a:prstGeom prst="rect">
                <a:avLst/>
              </a:prstGeom>
              <a:blipFill>
                <a:blip r:embed="rId6"/>
                <a:stretch>
                  <a:fillRect l="-4026" t="-5263" r="-2857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897" name="yt_shape_10897"/>
              <p:cNvSpPr txBox="1"/>
              <p:nvPr/>
            </p:nvSpPr>
            <p:spPr>
              <a:xfrm>
                <a:off x="540000" y="5490073"/>
                <a:ext cx="7592848" cy="99245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897" name="yt_shape_1089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490073"/>
                <a:ext cx="7592848" cy="992451"/>
              </a:xfrm>
              <a:prstGeom prst="rect">
                <a:avLst/>
              </a:prstGeom>
              <a:blipFill>
                <a:blip r:embed="rId7"/>
                <a:stretch>
                  <a:fillRect l="-2490" t="-2469" r="-1205" b="-18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9002961480" title="H_28.770866">
            <a:extLst>
              <a:ext uri="{FF2B5EF4-FFF2-40B4-BE49-F238E27FC236}">
                <a16:creationId xmlns:a16="http://schemas.microsoft.com/office/drawing/2014/main" id="{41624342-5CCB-83A0-23A9-9AB5AA33D53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39524"/>
            <a:ext cx="1171767" cy="3653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8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8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8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89" grpId="0" uiExpand="1" build="allAtOnce"/>
      <p:bldP spid="10893" grpId="0" uiExpand="1" build="allAtOnce"/>
      <p:bldP spid="10897" grpId="0" uiExpand="1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9" name="yt_shape_10899"/>
          <p:cNvSpPr txBox="1"/>
          <p:nvPr/>
        </p:nvSpPr>
        <p:spPr>
          <a:xfrm>
            <a:off x="540000" y="906003"/>
            <a:ext cx="333745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利用化简求值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00" name="yt_shape_10900"/>
              <p:cNvSpPr txBox="1"/>
              <p:nvPr/>
            </p:nvSpPr>
            <p:spPr>
              <a:xfrm>
                <a:off x="540000" y="1405568"/>
                <a:ext cx="8502712" cy="9467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先化简，再求值：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，其中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900" name="yt_shape_10900" descr="{&quot;rangeId&quot;:19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8502712" cy="946798"/>
              </a:xfrm>
              <a:prstGeom prst="rect">
                <a:avLst/>
              </a:prstGeom>
              <a:blipFill>
                <a:blip r:embed="rId2"/>
                <a:stretch>
                  <a:fillRect l="-2224" t="-5806" r="-1148" b="-1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03" name="yt_shape_10903"/>
              <p:cNvSpPr txBox="1"/>
              <p:nvPr/>
            </p:nvSpPr>
            <p:spPr>
              <a:xfrm>
                <a:off x="540000" y="2402325"/>
                <a:ext cx="10567765" cy="9467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时，原式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903" name="yt_shape_10903" descr="{&quot;rangeId&quot;:19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02325"/>
                <a:ext cx="10567765" cy="946798"/>
              </a:xfrm>
              <a:prstGeom prst="rect">
                <a:avLst/>
              </a:prstGeom>
              <a:blipFill>
                <a:blip r:embed="rId3"/>
                <a:stretch>
                  <a:fillRect l="-1789" t="-5161" r="-692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05" name="yt_shape_10905"/>
              <p:cNvSpPr txBox="1"/>
              <p:nvPr/>
            </p:nvSpPr>
            <p:spPr>
              <a:xfrm>
                <a:off x="540000" y="3399911"/>
                <a:ext cx="9932527" cy="7775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襄阳市中考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den>
                        </m:f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，其中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905" name="yt_shape_10905" descr="{&quot;rangeId&quot;:20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93908"/>
                <a:ext cx="9932527" cy="777521"/>
              </a:xfrm>
              <a:prstGeom prst="rect">
                <a:avLst/>
              </a:prstGeom>
              <a:blipFill>
                <a:blip r:embed="rId4"/>
                <a:stretch>
                  <a:fillRect l="-1903" r="-859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07" name="yt_shape_10907"/>
              <p:cNvSpPr txBox="1"/>
              <p:nvPr/>
            </p:nvSpPr>
            <p:spPr>
              <a:xfrm>
                <a:off x="540000" y="4228220"/>
                <a:ext cx="5875519" cy="208377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zh-CN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zh-CN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907" name="yt_shape_10907" descr="{&quot;rangeId&quot;:20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28220"/>
                <a:ext cx="5875519" cy="2083776"/>
              </a:xfrm>
              <a:prstGeom prst="rect">
                <a:avLst/>
              </a:prstGeom>
              <a:blipFill>
                <a:blip r:embed="rId5"/>
                <a:stretch>
                  <a:fillRect l="-3219" r="-2181" b="-32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9002961725" title="H_28.770866">
            <a:extLst>
              <a:ext uri="{FF2B5EF4-FFF2-40B4-BE49-F238E27FC236}">
                <a16:creationId xmlns:a16="http://schemas.microsoft.com/office/drawing/2014/main" id="{97BF12FA-CBE6-0533-BE44-029A95DF563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5527"/>
            <a:ext cx="1171767" cy="3653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9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9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03" grpId="0" uiExpand="1" build="allAtOnce"/>
      <p:bldP spid="10907" grpId="0" uiExpand="1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09" name="yt_shape_10909"/>
              <p:cNvSpPr txBox="1"/>
              <p:nvPr/>
            </p:nvSpPr>
            <p:spPr>
              <a:xfrm>
                <a:off x="540000" y="1173618"/>
                <a:ext cx="6593408" cy="783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𝑎𝑏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𝑎𝑏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𝑎𝑏</m:t>
                            </m:r>
                          </m:e>
                        </m:rad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𝑎𝑏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，其中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 xmlns="">
          <p:sp>
            <p:nvSpPr>
              <p:cNvPr id="10909" name="yt_shape_10909" descr="{&quot;rangeId&quot;:21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593408" cy="783163"/>
              </a:xfrm>
              <a:prstGeom prst="rect">
                <a:avLst/>
              </a:prstGeom>
              <a:blipFill>
                <a:blip r:embed="rId2"/>
                <a:stretch>
                  <a:fillRect l="-2868" r="-1850" b="-85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11" name="yt_shape_10911"/>
              <p:cNvSpPr txBox="1"/>
              <p:nvPr/>
            </p:nvSpPr>
            <p:spPr>
              <a:xfrm>
                <a:off x="540000" y="2007569"/>
                <a:ext cx="6130140" cy="40368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解：由已知得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所以原式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rad>
                        <m:r>
                          <a:rPr lang="zh-CN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</m:rad>
                        <m:r>
                          <a:rPr lang="zh-CN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</m:rad>
                        <m:r>
                          <a:rPr lang="zh-CN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</m:rad>
                        <m:r>
                          <a:rPr lang="zh-CN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</m:rad>
                        <m:r>
                          <a:rPr lang="zh-CN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rad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</m:rad>
                        <m:r>
                          <a:rPr lang="zh-CN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rad>
                        <m:r>
                          <a:rPr lang="zh-CN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rad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</m:rad>
                        <m:r>
                          <a:rPr lang="zh-CN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rad>
                      </m:den>
                    </m:f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𝑎𝑏</m:t>
                            </m:r>
                          </m:e>
                        </m:rad>
                      </m:den>
                    </m:f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911" name="yt_shape_10911" descr="{&quot;rangeId&quot;:21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07569"/>
                <a:ext cx="6130140" cy="4036811"/>
              </a:xfrm>
              <a:prstGeom prst="rect">
                <a:avLst/>
              </a:prstGeom>
              <a:blipFill>
                <a:blip r:embed="rId3"/>
                <a:stretch>
                  <a:fillRect l="-3085" t="-452" r="-1990" b="-36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9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9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9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9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9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11" grpId="0" uiExpand="1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13" name="yt_shape_10913"/>
          <p:cNvSpPr txBox="1"/>
          <p:nvPr/>
        </p:nvSpPr>
        <p:spPr>
          <a:xfrm>
            <a:off x="540000" y="1136870"/>
            <a:ext cx="579966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利用二次根式的定义和性质求值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14" name="yt_shape_10914"/>
              <p:cNvSpPr txBox="1"/>
              <p:nvPr/>
            </p:nvSpPr>
            <p:spPr>
              <a:xfrm>
                <a:off x="540000" y="1636435"/>
                <a:ext cx="6316601" cy="4655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914" name="yt_shape_10914" descr="{&quot;rangeId&quot;:8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6316601" cy="465512"/>
              </a:xfrm>
              <a:prstGeom prst="rect">
                <a:avLst/>
              </a:prstGeom>
              <a:blipFill>
                <a:blip r:embed="rId2"/>
                <a:stretch>
                  <a:fillRect l="-2992" t="-5263" r="-2027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916" name="yt_shape_10916"/>
          <p:cNvSpPr txBox="1"/>
          <p:nvPr/>
        </p:nvSpPr>
        <p:spPr>
          <a:xfrm>
            <a:off x="540000" y="2152735"/>
            <a:ext cx="3658053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17" name="yt_shape_10917"/>
              <p:cNvSpPr txBox="1"/>
              <p:nvPr/>
            </p:nvSpPr>
            <p:spPr>
              <a:xfrm>
                <a:off x="540000" y="3592301"/>
                <a:ext cx="9574352" cy="4691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为实数，且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917" name="yt_shape_10917" descr="{&quot;rangeId&quot;:9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55431"/>
                <a:ext cx="9574352" cy="469103"/>
              </a:xfrm>
              <a:prstGeom prst="rect">
                <a:avLst/>
              </a:prstGeom>
              <a:blipFill>
                <a:blip r:embed="rId3"/>
                <a:stretch>
                  <a:fillRect l="-1975" t="-2597" r="-1146" b="-40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19" name="yt_shape_10919"/>
              <p:cNvSpPr txBox="1"/>
              <p:nvPr/>
            </p:nvSpPr>
            <p:spPr>
              <a:xfrm>
                <a:off x="540000" y="4112192"/>
                <a:ext cx="5873403" cy="19689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2023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2023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919" name="yt_shape_10919" descr="{&quot;rangeId&quot;:9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12192"/>
                <a:ext cx="5873403" cy="1968937"/>
              </a:xfrm>
              <a:prstGeom prst="rect">
                <a:avLst/>
              </a:prstGeom>
              <a:blipFill>
                <a:blip r:embed="rId4"/>
                <a:stretch>
                  <a:fillRect l="-3219" t="-929" r="-2492" b="-86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9002961953" title="H_28.770866">
            <a:extLst>
              <a:ext uri="{FF2B5EF4-FFF2-40B4-BE49-F238E27FC236}">
                <a16:creationId xmlns:a16="http://schemas.microsoft.com/office/drawing/2014/main" id="{67A0C4AC-EAFF-4E36-5EF3-6D9F5F45808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176394"/>
            <a:ext cx="1171767" cy="3653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9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9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9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9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9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9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16" grpId="0" uiExpand="1" build="allAtOnce"/>
      <p:bldP spid="10919" grpId="0" uiExpand="1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21" name="yt_shape_10921"/>
              <p:cNvSpPr txBox="1"/>
              <p:nvPr/>
            </p:nvSpPr>
            <p:spPr>
              <a:xfrm>
                <a:off x="540000" y="1891058"/>
                <a:ext cx="9223872" cy="4655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已知实数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满足条件｜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921" name="yt_shape_10921" descr="{&quot;rangeId&quot;:10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223872" cy="465512"/>
              </a:xfrm>
              <a:prstGeom prst="rect">
                <a:avLst/>
              </a:prstGeom>
              <a:blipFill>
                <a:blip r:embed="rId2"/>
                <a:stretch>
                  <a:fillRect l="-2049" t="-5263" r="-1124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23" name="yt_shape_10923"/>
              <p:cNvSpPr txBox="1"/>
              <p:nvPr/>
            </p:nvSpPr>
            <p:spPr>
              <a:xfrm>
                <a:off x="540000" y="2407358"/>
                <a:ext cx="3889078" cy="291958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解：由题意得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2023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2023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2022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2022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2022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2023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2022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2022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2023.</a:t>
                </a:r>
              </a:p>
            </p:txBody>
          </p:sp>
        </mc:Choice>
        <mc:Fallback xmlns="">
          <p:sp>
            <p:nvSpPr>
              <p:cNvPr id="10923" name="yt_shape_10923" descr="{&quot;rangeId&quot;:10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07358"/>
                <a:ext cx="3889078" cy="2919582"/>
              </a:xfrm>
              <a:prstGeom prst="rect">
                <a:avLst/>
              </a:prstGeom>
              <a:blipFill>
                <a:blip r:embed="rId3"/>
                <a:stretch>
                  <a:fillRect l="-4859" t="-1879" r="-3762" b="-54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9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9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9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23" grpId="0" uiExpand="1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25" name="yt_shape_10925"/>
          <p:cNvSpPr txBox="1"/>
          <p:nvPr/>
        </p:nvSpPr>
        <p:spPr>
          <a:xfrm>
            <a:off x="540000" y="1323716"/>
            <a:ext cx="426078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利用整体思想巧求值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26" name="yt_shape_10926"/>
              <p:cNvSpPr txBox="1"/>
              <p:nvPr/>
            </p:nvSpPr>
            <p:spPr>
              <a:xfrm>
                <a:off x="540000" y="1823281"/>
                <a:ext cx="7808356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，求代数式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926" name="yt_shape_10926" descr="{&quot;rangeId&quot;:12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7808356" cy="465577"/>
              </a:xfrm>
              <a:prstGeom prst="rect">
                <a:avLst/>
              </a:prstGeom>
              <a:blipFill>
                <a:blip r:embed="rId2"/>
                <a:stretch>
                  <a:fillRect l="-2422" t="-5263" r="-1484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28" name="yt_shape_10928"/>
              <p:cNvSpPr txBox="1"/>
              <p:nvPr/>
            </p:nvSpPr>
            <p:spPr>
              <a:xfrm>
                <a:off x="540000" y="2339646"/>
                <a:ext cx="5248232" cy="9457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时，原式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928" name="yt_shape_10928" descr="{&quot;rangeId&quot;:12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39646"/>
                <a:ext cx="5248232" cy="945708"/>
              </a:xfrm>
              <a:prstGeom prst="rect">
                <a:avLst/>
              </a:prstGeom>
              <a:blipFill>
                <a:blip r:embed="rId3"/>
                <a:stretch>
                  <a:fillRect l="-3600" t="-5806" r="-2555" b="-1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30" name="yt_shape_10930"/>
              <p:cNvSpPr txBox="1"/>
              <p:nvPr/>
            </p:nvSpPr>
            <p:spPr>
              <a:xfrm>
                <a:off x="540000" y="3336142"/>
                <a:ext cx="8770542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，求代数式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930" name="yt_shape_10930" descr="{&quot;rangeId&quot;:13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12426"/>
                <a:ext cx="8770542" cy="465577"/>
              </a:xfrm>
              <a:prstGeom prst="rect">
                <a:avLst/>
              </a:prstGeom>
              <a:blipFill>
                <a:blip r:embed="rId4"/>
                <a:stretch>
                  <a:fillRect l="-2156" t="-5263" r="-1113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32" name="yt_shape_10932"/>
              <p:cNvSpPr txBox="1"/>
              <p:nvPr/>
            </p:nvSpPr>
            <p:spPr>
              <a:xfrm>
                <a:off x="540000" y="3852507"/>
                <a:ext cx="8323432" cy="20417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解：由已知得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则原式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49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932" name="yt_shape_10932" descr="{&quot;rangeId&quot;:13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52507"/>
                <a:ext cx="8323432" cy="2041777"/>
              </a:xfrm>
              <a:prstGeom prst="rect">
                <a:avLst/>
              </a:prstGeom>
              <a:blipFill>
                <a:blip r:embed="rId5"/>
                <a:stretch>
                  <a:fillRect l="-2271" t="-1194" b="-80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9002962195" title="H_28.770866">
            <a:extLst>
              <a:ext uri="{FF2B5EF4-FFF2-40B4-BE49-F238E27FC236}">
                <a16:creationId xmlns:a16="http://schemas.microsoft.com/office/drawing/2014/main" id="{34BB417B-663B-40FC-E743-C0768F68D3B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363240"/>
            <a:ext cx="1171767" cy="3653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9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9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9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9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9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28" grpId="0" uiExpand="1" build="allAtOnce"/>
      <p:bldP spid="10932" grpId="0" uiExpand="1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34" name="yt_shape_10934"/>
              <p:cNvSpPr txBox="1"/>
              <p:nvPr/>
            </p:nvSpPr>
            <p:spPr>
              <a:xfrm>
                <a:off x="540000" y="2063190"/>
                <a:ext cx="7579254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934" name="yt_shape_10934" descr="{&quot;rangeId&quot;:14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579254" cy="466666"/>
              </a:xfrm>
              <a:prstGeom prst="rect">
                <a:avLst/>
              </a:prstGeom>
              <a:blipFill>
                <a:blip r:embed="rId2"/>
                <a:stretch>
                  <a:fillRect l="-2494" t="-5263" r="-1448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36" name="yt_shape_10936"/>
              <p:cNvSpPr txBox="1"/>
              <p:nvPr/>
            </p:nvSpPr>
            <p:spPr>
              <a:xfrm>
                <a:off x="540119" y="2580644"/>
                <a:ext cx="11111999" cy="25741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936" name="yt_shape_10936" descr="{&quot;rangeId&quot;:14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80644"/>
                <a:ext cx="11111999" cy="2574166"/>
              </a:xfrm>
              <a:prstGeom prst="rect">
                <a:avLst/>
              </a:prstGeom>
              <a:blipFill>
                <a:blip r:embed="rId3"/>
                <a:stretch>
                  <a:fillRect l="-1701" t="-709" r="-549" b="-63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9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9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9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36" grpId="0" uiExpand="1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1317</Words>
  <Application>Microsoft Office PowerPoint</Application>
  <PresentationFormat>宽屏</PresentationFormat>
  <Paragraphs>94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45</cp:revision>
  <dcterms:created xsi:type="dcterms:W3CDTF">2023-05-05T05:33:04Z</dcterms:created>
  <dcterms:modified xsi:type="dcterms:W3CDTF">2023-11-07T03:07:47Z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