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06" r:id="rId4"/>
    <p:sldId id="405" r:id="rId5"/>
    <p:sldId id="404" r:id="rId6"/>
    <p:sldId id="403" r:id="rId7"/>
    <p:sldId id="402" r:id="rId8"/>
    <p:sldId id="401" r:id="rId9"/>
    <p:sldId id="399" r:id="rId10"/>
    <p:sldId id="398" r:id="rId11"/>
    <p:sldId id="397" r:id="rId12"/>
    <p:sldId id="396" r:id="rId13"/>
    <p:sldId id="394" r:id="rId14"/>
    <p:sldId id="393" r:id="rId15"/>
    <p:sldId id="392" r:id="rId16"/>
    <p:sldId id="391" r:id="rId17"/>
    <p:sldId id="390" r:id="rId18"/>
    <p:sldId id="389" r:id="rId19"/>
    <p:sldId id="388" r:id="rId20"/>
    <p:sldId id="386" r:id="rId21"/>
    <p:sldId id="385" r:id="rId22"/>
    <p:sldId id="384" r:id="rId23"/>
    <p:sldId id="383" r:id="rId24"/>
    <p:sldId id="382" r:id="rId25"/>
    <p:sldId id="380" r:id="rId26"/>
    <p:sldId id="378" r:id="rId27"/>
    <p:sldId id="377" r:id="rId28"/>
    <p:sldId id="376" r:id="rId29"/>
    <p:sldId id="374" r:id="rId30"/>
    <p:sldId id="373" r:id="rId31"/>
    <p:sldId id="372" r:id="rId32"/>
    <p:sldId id="371" r:id="rId33"/>
    <p:sldId id="370" r:id="rId34"/>
    <p:sldId id="367" r:id="rId35"/>
    <p:sldId id="366" r:id="rId36"/>
    <p:sldId id="365" r:id="rId37"/>
    <p:sldId id="364" r:id="rId3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C01336-CF45-767A-F5C6-A0E2B7B51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924175"/>
            <a:ext cx="98298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64A0E-E7AF-6B0D-A858-C3AD1F1521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0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8610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D6D87-0691-1A81-DD57-4B11222804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2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7480DE-4B8B-1BAE-E3D6-94CDB10A76A7}"/>
              </a:ext>
            </a:extLst>
          </p:cNvPr>
          <p:cNvSpPr/>
          <p:nvPr/>
        </p:nvSpPr>
        <p:spPr bwMode="auto">
          <a:xfrm>
            <a:off x="7268314" y="1939111"/>
            <a:ext cx="327060" cy="29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9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7EFE2-A498-885D-2F44-E961A5A55F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9120416" cy="2462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A33D7A7-C07A-C9EB-FFBC-F529316106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792" y="2924944"/>
            <a:ext cx="9120416" cy="366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7602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DD60E-19B0-E188-621D-9D7E77E166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3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E3E118-ED22-16E6-7E7C-E39B6019625D}"/>
              </a:ext>
            </a:extLst>
          </p:cNvPr>
          <p:cNvSpPr/>
          <p:nvPr/>
        </p:nvSpPr>
        <p:spPr bwMode="auto">
          <a:xfrm>
            <a:off x="9527153" y="2321702"/>
            <a:ext cx="342025" cy="39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A8A6F-5E88-EF65-1A05-5C78BD2336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DE98F3-8FCE-69C2-44B4-F0F3FE175100}"/>
              </a:ext>
            </a:extLst>
          </p:cNvPr>
          <p:cNvSpPr/>
          <p:nvPr/>
        </p:nvSpPr>
        <p:spPr bwMode="auto">
          <a:xfrm>
            <a:off x="4205714" y="5159860"/>
            <a:ext cx="609523" cy="391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19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0AEEE-E0DA-6B98-AB38-5965633039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399139-40D4-2FAD-5A5D-3AB5DB228B01}"/>
              </a:ext>
            </a:extLst>
          </p:cNvPr>
          <p:cNvSpPr/>
          <p:nvPr/>
        </p:nvSpPr>
        <p:spPr bwMode="auto">
          <a:xfrm>
            <a:off x="7586666" y="4106733"/>
            <a:ext cx="876190" cy="400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4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29F4B-8BB4-C73F-94A7-71E26D7D5B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A783F4-617B-3DDE-2769-16BB5B157B24}"/>
              </a:ext>
            </a:extLst>
          </p:cNvPr>
          <p:cNvSpPr/>
          <p:nvPr/>
        </p:nvSpPr>
        <p:spPr bwMode="auto">
          <a:xfrm>
            <a:off x="6329523" y="5043623"/>
            <a:ext cx="323809" cy="39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6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E12A8-6E81-E6E7-01D6-3FB7961470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090C3A-193C-0C9C-6644-E1D22190E29E}"/>
              </a:ext>
            </a:extLst>
          </p:cNvPr>
          <p:cNvSpPr/>
          <p:nvPr/>
        </p:nvSpPr>
        <p:spPr bwMode="auto">
          <a:xfrm>
            <a:off x="5500952" y="3861048"/>
            <a:ext cx="1387136" cy="665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14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5FF2E-495E-E7D1-A978-A47BD65B2A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0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B4B63D-369A-2765-FEBF-708C17F5DB07}"/>
              </a:ext>
            </a:extLst>
          </p:cNvPr>
          <p:cNvSpPr/>
          <p:nvPr/>
        </p:nvSpPr>
        <p:spPr bwMode="auto">
          <a:xfrm>
            <a:off x="5053333" y="5048348"/>
            <a:ext cx="304761" cy="39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41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0571A-6ED5-4D14-B852-51EB82CE2E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77437"/>
            <a:ext cx="8760376" cy="4349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BDC06F9-3B13-5DD2-CBD1-AA0848F822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223830"/>
            <a:ext cx="8760376" cy="151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89EC45-DB32-1991-B197-C0D2CB7C4B68}"/>
              </a:ext>
            </a:extLst>
          </p:cNvPr>
          <p:cNvSpPr/>
          <p:nvPr/>
        </p:nvSpPr>
        <p:spPr bwMode="auto">
          <a:xfrm>
            <a:off x="4511824" y="5228836"/>
            <a:ext cx="936104" cy="557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7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9196F-33A5-9010-C4C4-A99A25472A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3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C5061-ABF1-0537-01D3-39D951A522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7034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2B83C-2FF4-C364-0539-47C367DED7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91265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4C93C-AF7C-BFC2-60F6-F35B2EEEBE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4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78380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E8AA2-6267-D6D8-DAE2-18C82D5DA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32697"/>
            <a:ext cx="10800000" cy="3193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250C7B-5C9D-4426-F49B-78679E8FE1C7}"/>
              </a:ext>
            </a:extLst>
          </p:cNvPr>
          <p:cNvSpPr/>
          <p:nvPr/>
        </p:nvSpPr>
        <p:spPr bwMode="auto">
          <a:xfrm>
            <a:off x="479376" y="1215720"/>
            <a:ext cx="8136904" cy="1205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208023F-2A7F-D735-C4C4-93F0C1180893}"/>
              </a:ext>
            </a:extLst>
          </p:cNvPr>
          <p:cNvSpPr/>
          <p:nvPr/>
        </p:nvSpPr>
        <p:spPr bwMode="auto">
          <a:xfrm>
            <a:off x="479376" y="2564904"/>
            <a:ext cx="813690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C5D71AB-CFF6-F0D9-0C7F-68FCFA5F6CB8}"/>
              </a:ext>
            </a:extLst>
          </p:cNvPr>
          <p:cNvSpPr/>
          <p:nvPr/>
        </p:nvSpPr>
        <p:spPr bwMode="auto">
          <a:xfrm>
            <a:off x="335360" y="3514764"/>
            <a:ext cx="813690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2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41107-88B4-40AB-306E-1ECABDFB62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1CC066-6E45-60DB-8355-209D744EA4BD}"/>
              </a:ext>
            </a:extLst>
          </p:cNvPr>
          <p:cNvSpPr/>
          <p:nvPr/>
        </p:nvSpPr>
        <p:spPr bwMode="auto">
          <a:xfrm>
            <a:off x="681904" y="1200607"/>
            <a:ext cx="9806584" cy="459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9325FC-2F11-1C55-6564-358BB869BFF1}"/>
              </a:ext>
            </a:extLst>
          </p:cNvPr>
          <p:cNvSpPr/>
          <p:nvPr/>
        </p:nvSpPr>
        <p:spPr bwMode="auto">
          <a:xfrm>
            <a:off x="551384" y="2021707"/>
            <a:ext cx="3312368" cy="63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FBFD1F-2353-E561-449B-F0C63F8D1A55}"/>
              </a:ext>
            </a:extLst>
          </p:cNvPr>
          <p:cNvSpPr/>
          <p:nvPr/>
        </p:nvSpPr>
        <p:spPr bwMode="auto">
          <a:xfrm>
            <a:off x="551384" y="2933093"/>
            <a:ext cx="7632848" cy="1096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42595F-FD5F-B757-723A-CBBB1A8E0AD9}"/>
              </a:ext>
            </a:extLst>
          </p:cNvPr>
          <p:cNvSpPr/>
          <p:nvPr/>
        </p:nvSpPr>
        <p:spPr bwMode="auto">
          <a:xfrm>
            <a:off x="557466" y="4324761"/>
            <a:ext cx="3810342" cy="76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FA53A8D-F1B8-D0AA-D0C2-5C0CB8FF8CB2}"/>
              </a:ext>
            </a:extLst>
          </p:cNvPr>
          <p:cNvSpPr/>
          <p:nvPr/>
        </p:nvSpPr>
        <p:spPr bwMode="auto">
          <a:xfrm>
            <a:off x="575760" y="5228754"/>
            <a:ext cx="8256543" cy="76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DCF5021-EC25-9143-32B0-390A8395BDDE}"/>
              </a:ext>
            </a:extLst>
          </p:cNvPr>
          <p:cNvSpPr/>
          <p:nvPr/>
        </p:nvSpPr>
        <p:spPr bwMode="auto">
          <a:xfrm>
            <a:off x="3872887" y="2021707"/>
            <a:ext cx="3312368" cy="63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05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  <p:bldP spid="16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AF11A-2075-9AE8-9288-A51910143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8297372" cy="432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CD0D854-0C66-032E-819C-252FF7E934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136499"/>
            <a:ext cx="8297372" cy="162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29431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EC025-E6F1-09A4-249C-A70BD4DBE3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9A38DA-FC0C-AA6A-3505-89C3F094919C}"/>
              </a:ext>
            </a:extLst>
          </p:cNvPr>
          <p:cNvSpPr/>
          <p:nvPr/>
        </p:nvSpPr>
        <p:spPr bwMode="auto">
          <a:xfrm>
            <a:off x="9034285" y="1248388"/>
            <a:ext cx="609523" cy="400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FC5E24-8A11-0A00-797A-776E975E7840}"/>
              </a:ext>
            </a:extLst>
          </p:cNvPr>
          <p:cNvSpPr/>
          <p:nvPr/>
        </p:nvSpPr>
        <p:spPr bwMode="auto">
          <a:xfrm>
            <a:off x="4605714" y="2210984"/>
            <a:ext cx="600000" cy="400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90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A1B39-57A9-97B1-1D42-1B77A2A26F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44590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3C8AD8-0AF6-E457-FF08-792AD6551D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8" y="908720"/>
            <a:ext cx="948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092E19-455C-D86A-63C4-DEBF8EC67C2B}"/>
              </a:ext>
            </a:extLst>
          </p:cNvPr>
          <p:cNvSpPr/>
          <p:nvPr/>
        </p:nvSpPr>
        <p:spPr bwMode="auto">
          <a:xfrm>
            <a:off x="623392" y="980728"/>
            <a:ext cx="9073008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FED123-9126-D1E7-1C8F-D4DBEEA836FB}"/>
              </a:ext>
            </a:extLst>
          </p:cNvPr>
          <p:cNvSpPr/>
          <p:nvPr/>
        </p:nvSpPr>
        <p:spPr bwMode="auto">
          <a:xfrm>
            <a:off x="551384" y="2934963"/>
            <a:ext cx="9073008" cy="584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825C817-ED3D-1892-072C-5BDF70AB6B10}"/>
              </a:ext>
            </a:extLst>
          </p:cNvPr>
          <p:cNvSpPr/>
          <p:nvPr/>
        </p:nvSpPr>
        <p:spPr bwMode="auto">
          <a:xfrm>
            <a:off x="516500" y="3884156"/>
            <a:ext cx="9073008" cy="98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29DD4DF-0CB5-0902-7E6A-B893ED9C9DE5}"/>
              </a:ext>
            </a:extLst>
          </p:cNvPr>
          <p:cNvSpPr/>
          <p:nvPr/>
        </p:nvSpPr>
        <p:spPr bwMode="auto">
          <a:xfrm>
            <a:off x="263352" y="5085184"/>
            <a:ext cx="10297144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57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0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16118-D390-9879-25DE-85712268E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3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0875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FBBBA-FB03-FFD6-E7BB-5331E4E1F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56618C-370B-1336-C1DF-8D0028E1B3A8}"/>
              </a:ext>
            </a:extLst>
          </p:cNvPr>
          <p:cNvSpPr/>
          <p:nvPr/>
        </p:nvSpPr>
        <p:spPr bwMode="auto">
          <a:xfrm>
            <a:off x="9520000" y="2374239"/>
            <a:ext cx="380952" cy="39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93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9A784-F7C4-0A61-910A-2A939F123A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41B150-3ECA-7CAD-AF77-CB751D13ED39}"/>
              </a:ext>
            </a:extLst>
          </p:cNvPr>
          <p:cNvSpPr/>
          <p:nvPr/>
        </p:nvSpPr>
        <p:spPr bwMode="auto">
          <a:xfrm>
            <a:off x="551384" y="1131647"/>
            <a:ext cx="9505056" cy="121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CA8EFF-9DE1-51FB-F331-132A6D02446F}"/>
              </a:ext>
            </a:extLst>
          </p:cNvPr>
          <p:cNvSpPr/>
          <p:nvPr/>
        </p:nvSpPr>
        <p:spPr bwMode="auto">
          <a:xfrm>
            <a:off x="531818" y="2596931"/>
            <a:ext cx="8660526" cy="121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703CEA4-5C04-34EE-753C-DFFB0AA336CC}"/>
              </a:ext>
            </a:extLst>
          </p:cNvPr>
          <p:cNvSpPr/>
          <p:nvPr/>
        </p:nvSpPr>
        <p:spPr bwMode="auto">
          <a:xfrm>
            <a:off x="407368" y="4048057"/>
            <a:ext cx="10406208" cy="221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89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3267B-FB87-2A46-4876-C7D3B93AA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37E7E6-97C0-AE8B-B4B7-BC63D8C1C900}"/>
              </a:ext>
            </a:extLst>
          </p:cNvPr>
          <p:cNvSpPr/>
          <p:nvPr/>
        </p:nvSpPr>
        <p:spPr bwMode="auto">
          <a:xfrm>
            <a:off x="453333" y="1196752"/>
            <a:ext cx="10611219" cy="223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31BE55A-3187-3844-BBC9-617CBDFDE5C1}"/>
              </a:ext>
            </a:extLst>
          </p:cNvPr>
          <p:cNvSpPr/>
          <p:nvPr/>
        </p:nvSpPr>
        <p:spPr bwMode="auto">
          <a:xfrm>
            <a:off x="453333" y="3431131"/>
            <a:ext cx="9073008" cy="584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51F50D9-AB0D-0B43-2B51-51CD930856ED}"/>
              </a:ext>
            </a:extLst>
          </p:cNvPr>
          <p:cNvSpPr/>
          <p:nvPr/>
        </p:nvSpPr>
        <p:spPr bwMode="auto">
          <a:xfrm>
            <a:off x="473409" y="4260709"/>
            <a:ext cx="9073008" cy="829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08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BE3E8-6ECB-DB92-A27E-F4B955C885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7176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A3FB3-37EF-7EEB-5AC3-21A7ABCCF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8228"/>
            <a:ext cx="8976400" cy="23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D922B6-9A0C-DC16-C51D-EDE6359BAB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314263"/>
            <a:ext cx="5328592" cy="3400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488AB4-DFD7-0153-C467-4E1A3E89DA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57"/>
          <a:stretch/>
        </p:blipFill>
        <p:spPr>
          <a:xfrm>
            <a:off x="5951984" y="3429000"/>
            <a:ext cx="5400600" cy="302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58323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24242-1DE8-3C82-0D3E-25E800D763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58A45D-DA5C-762C-5D04-B6D741EF4F35}"/>
              </a:ext>
            </a:extLst>
          </p:cNvPr>
          <p:cNvSpPr/>
          <p:nvPr/>
        </p:nvSpPr>
        <p:spPr bwMode="auto">
          <a:xfrm>
            <a:off x="4367619" y="2288580"/>
            <a:ext cx="323809" cy="400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825BFA-10B6-CE65-171F-A901322D8442}"/>
              </a:ext>
            </a:extLst>
          </p:cNvPr>
          <p:cNvSpPr/>
          <p:nvPr/>
        </p:nvSpPr>
        <p:spPr bwMode="auto">
          <a:xfrm>
            <a:off x="6862857" y="2288580"/>
            <a:ext cx="323809" cy="400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93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C082E-3749-5864-4EB4-F59EB450BE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66485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3F508-4F7C-F0A1-16F4-3AA1F0CD39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0800000" cy="313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50EEA1-C066-4EA8-521A-4E3596BFF1E3}"/>
              </a:ext>
            </a:extLst>
          </p:cNvPr>
          <p:cNvSpPr/>
          <p:nvPr/>
        </p:nvSpPr>
        <p:spPr bwMode="auto">
          <a:xfrm>
            <a:off x="551384" y="1268759"/>
            <a:ext cx="10081120" cy="313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97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662A4-AE2B-0055-7F59-FAD1857C81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78A4D-945F-62E0-5D20-288F7CF175DF}"/>
              </a:ext>
            </a:extLst>
          </p:cNvPr>
          <p:cNvSpPr/>
          <p:nvPr/>
        </p:nvSpPr>
        <p:spPr bwMode="auto">
          <a:xfrm>
            <a:off x="653782" y="1124744"/>
            <a:ext cx="983470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327D51F-5DC4-7B87-ED05-48C1D05FE346}"/>
              </a:ext>
            </a:extLst>
          </p:cNvPr>
          <p:cNvSpPr/>
          <p:nvPr/>
        </p:nvSpPr>
        <p:spPr bwMode="auto">
          <a:xfrm>
            <a:off x="407369" y="2083507"/>
            <a:ext cx="35283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A449D7B-44DD-A080-FB7F-48E927D1F347}"/>
              </a:ext>
            </a:extLst>
          </p:cNvPr>
          <p:cNvSpPr/>
          <p:nvPr/>
        </p:nvSpPr>
        <p:spPr bwMode="auto">
          <a:xfrm>
            <a:off x="4001978" y="2083507"/>
            <a:ext cx="663052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DEC18C3-65EA-A6A6-4A47-EDBC1BD9398F}"/>
              </a:ext>
            </a:extLst>
          </p:cNvPr>
          <p:cNvSpPr/>
          <p:nvPr/>
        </p:nvSpPr>
        <p:spPr bwMode="auto">
          <a:xfrm>
            <a:off x="438386" y="2922928"/>
            <a:ext cx="983470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60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10373-C656-E82B-3AFE-D7187AD47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D6A0BA-523E-4819-3E27-15535040F4D0}"/>
              </a:ext>
            </a:extLst>
          </p:cNvPr>
          <p:cNvSpPr/>
          <p:nvPr/>
        </p:nvSpPr>
        <p:spPr bwMode="auto">
          <a:xfrm>
            <a:off x="10177142" y="2192307"/>
            <a:ext cx="438095" cy="400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38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A3FE9-5088-F515-6693-51299BDB6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5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D074D9-5DBC-2B06-3E08-9BA431EEEDC8}"/>
              </a:ext>
            </a:extLst>
          </p:cNvPr>
          <p:cNvSpPr/>
          <p:nvPr/>
        </p:nvSpPr>
        <p:spPr bwMode="auto">
          <a:xfrm>
            <a:off x="10087256" y="4153176"/>
            <a:ext cx="366790" cy="40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58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F0F07-A941-23AE-1EA7-BD4C05F37B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4B11E5-B5C5-5172-8105-A50653EACE6D}"/>
              </a:ext>
            </a:extLst>
          </p:cNvPr>
          <p:cNvSpPr/>
          <p:nvPr/>
        </p:nvSpPr>
        <p:spPr bwMode="auto">
          <a:xfrm>
            <a:off x="10215238" y="4193858"/>
            <a:ext cx="371427" cy="409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81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DA1A7-4991-1124-988E-7324EF019C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5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7400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BC3F6-A51B-50E1-677C-7E24CD64C7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26901"/>
            <a:ext cx="10800000" cy="97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AEC0A0E-77A7-A93E-790C-6EFFDE1866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1700808"/>
            <a:ext cx="10800000" cy="468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200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53FDC-BC72-0D82-948A-B8D5273354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2011E-E169-C7A6-9740-1F972BF306E6}"/>
              </a:ext>
            </a:extLst>
          </p:cNvPr>
          <p:cNvSpPr/>
          <p:nvPr/>
        </p:nvSpPr>
        <p:spPr bwMode="auto">
          <a:xfrm>
            <a:off x="9520000" y="1239076"/>
            <a:ext cx="371428" cy="41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63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2023-11-07T15:35:09Z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