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3FB35E-5AF8-25ED-B5B6-E0658A7CF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84" y="3017101"/>
            <a:ext cx="11784632" cy="8237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B3EFE-D049-4449-676A-34DF5507F2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80728"/>
            <a:ext cx="8288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ABA6D1C-9FCA-729A-7E10-E5E6144B1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204864"/>
            <a:ext cx="3177189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63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3E264-8CBE-FE1C-3C9B-7CADA51FE6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2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57819-B556-7C83-CF5C-5734801A25CA}"/>
              </a:ext>
            </a:extLst>
          </p:cNvPr>
          <p:cNvSpPr/>
          <p:nvPr/>
        </p:nvSpPr>
        <p:spPr bwMode="auto">
          <a:xfrm>
            <a:off x="681904" y="1095815"/>
            <a:ext cx="5054056" cy="1973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1008D08D-7E1A-53F4-0E40-FDA3E03F08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80"/>
          <a:stretch/>
        </p:blipFill>
        <p:spPr>
          <a:xfrm>
            <a:off x="6200594" y="836712"/>
            <a:ext cx="4447580" cy="3815621"/>
          </a:xfrm>
          <a:prstGeom prst="rect">
            <a:avLst/>
          </a:prstGeom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B24AFF8-8147-BB6B-FD89-35112E3CBB90}"/>
              </a:ext>
            </a:extLst>
          </p:cNvPr>
          <p:cNvSpPr/>
          <p:nvPr/>
        </p:nvSpPr>
        <p:spPr bwMode="auto">
          <a:xfrm>
            <a:off x="335360" y="3210857"/>
            <a:ext cx="5865234" cy="2234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506C4DE-5328-B703-60D8-9F936899F021}"/>
              </a:ext>
            </a:extLst>
          </p:cNvPr>
          <p:cNvSpPr/>
          <p:nvPr/>
        </p:nvSpPr>
        <p:spPr bwMode="auto">
          <a:xfrm>
            <a:off x="551384" y="5606376"/>
            <a:ext cx="5054056" cy="8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2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6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10AC2-BE00-450A-E48F-9A6191E766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4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60BC53F-3D7C-B458-FC95-0A6DFC5B58F8}"/>
              </a:ext>
            </a:extLst>
          </p:cNvPr>
          <p:cNvSpPr/>
          <p:nvPr/>
        </p:nvSpPr>
        <p:spPr bwMode="auto">
          <a:xfrm>
            <a:off x="711476" y="973495"/>
            <a:ext cx="5270080" cy="60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img_16777215">
            <a:extLst>
              <a:ext uri="{FF2B5EF4-FFF2-40B4-BE49-F238E27FC236}">
                <a16:creationId xmlns:a16="http://schemas.microsoft.com/office/drawing/2014/main" id="{20DFBA2B-2697-2426-5AA6-2FE51AE2D2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2" t="313" r="5552" b="31037"/>
          <a:stretch/>
        </p:blipFill>
        <p:spPr>
          <a:xfrm>
            <a:off x="7968208" y="1095815"/>
            <a:ext cx="3312368" cy="257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E0531C77-BC47-E349-E272-ECECE6A090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180"/>
          <a:stretch/>
        </p:blipFill>
        <p:spPr>
          <a:xfrm>
            <a:off x="7867655" y="957897"/>
            <a:ext cx="3279782" cy="2813756"/>
          </a:xfrm>
          <a:prstGeom prst="rect">
            <a:avLst/>
          </a:prstGeom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B501720-08B7-52A5-4695-575C0FF550FA}"/>
              </a:ext>
            </a:extLst>
          </p:cNvPr>
          <p:cNvSpPr/>
          <p:nvPr/>
        </p:nvSpPr>
        <p:spPr bwMode="auto">
          <a:xfrm>
            <a:off x="479375" y="1758852"/>
            <a:ext cx="7255139" cy="60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04EDFE65-CCD3-CC96-BAF6-E95556CE76AD}"/>
              </a:ext>
            </a:extLst>
          </p:cNvPr>
          <p:cNvSpPr/>
          <p:nvPr/>
        </p:nvSpPr>
        <p:spPr bwMode="auto">
          <a:xfrm>
            <a:off x="479375" y="2386826"/>
            <a:ext cx="5270080" cy="60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910730B-D42C-4D72-2398-DA810A95C254}"/>
              </a:ext>
            </a:extLst>
          </p:cNvPr>
          <p:cNvSpPr/>
          <p:nvPr/>
        </p:nvSpPr>
        <p:spPr bwMode="auto">
          <a:xfrm>
            <a:off x="632029" y="3122000"/>
            <a:ext cx="2007587" cy="60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E92FAA4E-8E7F-EFEF-AB35-C2EBB7A1064A}"/>
              </a:ext>
            </a:extLst>
          </p:cNvPr>
          <p:cNvSpPr/>
          <p:nvPr/>
        </p:nvSpPr>
        <p:spPr bwMode="auto">
          <a:xfrm>
            <a:off x="598850" y="3874911"/>
            <a:ext cx="9961646" cy="60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42F495EC-750D-F10A-009F-A46740FEB4B9}"/>
              </a:ext>
            </a:extLst>
          </p:cNvPr>
          <p:cNvSpPr/>
          <p:nvPr/>
        </p:nvSpPr>
        <p:spPr bwMode="auto">
          <a:xfrm>
            <a:off x="497390" y="4640032"/>
            <a:ext cx="5270080" cy="60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B1466F88-D3C1-58C2-4C0E-E527C61663C6}"/>
              </a:ext>
            </a:extLst>
          </p:cNvPr>
          <p:cNvSpPr/>
          <p:nvPr/>
        </p:nvSpPr>
        <p:spPr bwMode="auto">
          <a:xfrm>
            <a:off x="685371" y="5375206"/>
            <a:ext cx="5270080" cy="60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3F6A69EE-CADC-0E5E-704F-9B030A6D75D9}"/>
              </a:ext>
            </a:extLst>
          </p:cNvPr>
          <p:cNvSpPr/>
          <p:nvPr/>
        </p:nvSpPr>
        <p:spPr bwMode="auto">
          <a:xfrm>
            <a:off x="554568" y="6110380"/>
            <a:ext cx="8709783" cy="60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46F52C18-EC01-D2CA-D6A7-ED9924B05387}"/>
              </a:ext>
            </a:extLst>
          </p:cNvPr>
          <p:cNvSpPr/>
          <p:nvPr/>
        </p:nvSpPr>
        <p:spPr bwMode="auto">
          <a:xfrm>
            <a:off x="2613154" y="3156819"/>
            <a:ext cx="3770878" cy="60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16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E76F6-F659-1376-A94B-097E11C37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9CE22A1-1F0C-A546-4252-9847665BF7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5" b="38592"/>
          <a:stretch/>
        </p:blipFill>
        <p:spPr>
          <a:xfrm>
            <a:off x="3935760" y="2780928"/>
            <a:ext cx="4694204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0BDD2-1347-6829-98D9-93F8B7EAF4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0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CD8B30-3E71-1004-1CC6-2A258C6574B4}"/>
              </a:ext>
            </a:extLst>
          </p:cNvPr>
          <p:cNvSpPr/>
          <p:nvPr/>
        </p:nvSpPr>
        <p:spPr bwMode="auto">
          <a:xfrm>
            <a:off x="684478" y="1229776"/>
            <a:ext cx="5411522" cy="1263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20E0AD7-DCEB-D216-7252-74F715DCF0A7}"/>
              </a:ext>
            </a:extLst>
          </p:cNvPr>
          <p:cNvSpPr/>
          <p:nvPr/>
        </p:nvSpPr>
        <p:spPr bwMode="auto">
          <a:xfrm>
            <a:off x="407368" y="2588881"/>
            <a:ext cx="5411522" cy="76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335C6A7-945A-05E5-CE84-F538F63B02C5}"/>
              </a:ext>
            </a:extLst>
          </p:cNvPr>
          <p:cNvSpPr/>
          <p:nvPr/>
        </p:nvSpPr>
        <p:spPr bwMode="auto">
          <a:xfrm>
            <a:off x="407368" y="3562537"/>
            <a:ext cx="5411522" cy="76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1DA44EC-369B-8AB1-49C0-E1FEF04700F7}"/>
              </a:ext>
            </a:extLst>
          </p:cNvPr>
          <p:cNvSpPr/>
          <p:nvPr/>
        </p:nvSpPr>
        <p:spPr bwMode="auto">
          <a:xfrm>
            <a:off x="684478" y="4330648"/>
            <a:ext cx="5411522" cy="76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1AF435C-DE96-8CAB-DCB7-9E806539FA00}"/>
              </a:ext>
            </a:extLst>
          </p:cNvPr>
          <p:cNvSpPr/>
          <p:nvPr/>
        </p:nvSpPr>
        <p:spPr bwMode="auto">
          <a:xfrm>
            <a:off x="720000" y="5380644"/>
            <a:ext cx="5952064" cy="76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9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D37C31-C6D1-5AA3-4DE9-3C0B6D114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48" y="591104"/>
            <a:ext cx="9936504" cy="283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1AD313-327E-6733-D579-C8DFD6C95F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6" b="39842"/>
          <a:stretch/>
        </p:blipFill>
        <p:spPr>
          <a:xfrm>
            <a:off x="4151784" y="3284984"/>
            <a:ext cx="4915940" cy="34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2389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19368-1037-0B96-9DD1-C7C6670D4C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7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E29501-E735-7828-2486-D951AD60199D}"/>
              </a:ext>
            </a:extLst>
          </p:cNvPr>
          <p:cNvSpPr/>
          <p:nvPr/>
        </p:nvSpPr>
        <p:spPr bwMode="auto">
          <a:xfrm>
            <a:off x="551384" y="1124744"/>
            <a:ext cx="396044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20C753D-C10A-6F9B-D836-48AE030912F2}"/>
              </a:ext>
            </a:extLst>
          </p:cNvPr>
          <p:cNvSpPr/>
          <p:nvPr/>
        </p:nvSpPr>
        <p:spPr bwMode="auto">
          <a:xfrm>
            <a:off x="666523" y="2501625"/>
            <a:ext cx="748957" cy="56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8BA7593F-8480-576F-953F-91D1DD002D41}"/>
              </a:ext>
            </a:extLst>
          </p:cNvPr>
          <p:cNvSpPr/>
          <p:nvPr/>
        </p:nvSpPr>
        <p:spPr bwMode="auto">
          <a:xfrm>
            <a:off x="1425092" y="2388314"/>
            <a:ext cx="2222636" cy="56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E5DAFE93-C8D7-DA92-9578-CE323A365C53}"/>
              </a:ext>
            </a:extLst>
          </p:cNvPr>
          <p:cNvSpPr/>
          <p:nvPr/>
        </p:nvSpPr>
        <p:spPr bwMode="auto">
          <a:xfrm>
            <a:off x="670722" y="3229842"/>
            <a:ext cx="3625078" cy="48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4FC62737-990E-5EB2-B6EE-FCC9ED413103}"/>
              </a:ext>
            </a:extLst>
          </p:cNvPr>
          <p:cNvSpPr/>
          <p:nvPr/>
        </p:nvSpPr>
        <p:spPr bwMode="auto">
          <a:xfrm>
            <a:off x="720000" y="3949937"/>
            <a:ext cx="1487568" cy="56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77C50B8E-E163-0BF7-1FF3-D629942EAE9C}"/>
              </a:ext>
            </a:extLst>
          </p:cNvPr>
          <p:cNvSpPr/>
          <p:nvPr/>
        </p:nvSpPr>
        <p:spPr bwMode="auto">
          <a:xfrm>
            <a:off x="2202709" y="4030658"/>
            <a:ext cx="2093091" cy="56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7D70B681-FB9F-E2F8-CBEF-D332E581168E}"/>
              </a:ext>
            </a:extLst>
          </p:cNvPr>
          <p:cNvSpPr/>
          <p:nvPr/>
        </p:nvSpPr>
        <p:spPr bwMode="auto">
          <a:xfrm>
            <a:off x="666522" y="4657180"/>
            <a:ext cx="1397030" cy="56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194A02DB-0E8A-ED83-1F90-1028401FCC2B}"/>
              </a:ext>
            </a:extLst>
          </p:cNvPr>
          <p:cNvSpPr/>
          <p:nvPr/>
        </p:nvSpPr>
        <p:spPr bwMode="auto">
          <a:xfrm>
            <a:off x="2039834" y="4695514"/>
            <a:ext cx="3480102" cy="56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E59195A8-F289-0FE3-B3DC-ED7DF1478F8A}"/>
              </a:ext>
            </a:extLst>
          </p:cNvPr>
          <p:cNvSpPr/>
          <p:nvPr/>
        </p:nvSpPr>
        <p:spPr bwMode="auto">
          <a:xfrm>
            <a:off x="748321" y="5400268"/>
            <a:ext cx="4339567" cy="56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5B0512F7-3A8C-0881-90AD-B45602711EAC}"/>
              </a:ext>
            </a:extLst>
          </p:cNvPr>
          <p:cNvSpPr/>
          <p:nvPr/>
        </p:nvSpPr>
        <p:spPr bwMode="auto">
          <a:xfrm>
            <a:off x="714827" y="6067563"/>
            <a:ext cx="8549525" cy="56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5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7489E-15FB-4BEF-82E8-26BD3D8B3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6687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A5C86-9DED-2C14-6E57-D316B85DC3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5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E9D13-D3C0-AC83-58C3-2AD500E100D6}"/>
              </a:ext>
            </a:extLst>
          </p:cNvPr>
          <p:cNvSpPr/>
          <p:nvPr/>
        </p:nvSpPr>
        <p:spPr bwMode="auto">
          <a:xfrm>
            <a:off x="623392" y="1124744"/>
            <a:ext cx="66967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77D6036-EDF4-DBEC-3CE2-E47C9324B062}"/>
              </a:ext>
            </a:extLst>
          </p:cNvPr>
          <p:cNvSpPr/>
          <p:nvPr/>
        </p:nvSpPr>
        <p:spPr bwMode="auto">
          <a:xfrm>
            <a:off x="911424" y="1925560"/>
            <a:ext cx="66967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0712C70-43CD-3EB6-ACC3-0BEA6B8AB198}"/>
              </a:ext>
            </a:extLst>
          </p:cNvPr>
          <p:cNvSpPr/>
          <p:nvPr/>
        </p:nvSpPr>
        <p:spPr bwMode="auto">
          <a:xfrm>
            <a:off x="707889" y="2726376"/>
            <a:ext cx="66967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CE373BA-EBEE-EEDC-5C22-7F5A2E53FB40}"/>
              </a:ext>
            </a:extLst>
          </p:cNvPr>
          <p:cNvSpPr/>
          <p:nvPr/>
        </p:nvSpPr>
        <p:spPr bwMode="auto">
          <a:xfrm>
            <a:off x="608406" y="3528344"/>
            <a:ext cx="815189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07569473-1C2D-51D9-1E26-5FE450A9E74F}"/>
              </a:ext>
            </a:extLst>
          </p:cNvPr>
          <p:cNvSpPr/>
          <p:nvPr/>
        </p:nvSpPr>
        <p:spPr bwMode="auto">
          <a:xfrm>
            <a:off x="551384" y="4328008"/>
            <a:ext cx="66967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F1251AC-2831-478D-B142-C5B28AD527FC}"/>
              </a:ext>
            </a:extLst>
          </p:cNvPr>
          <p:cNvSpPr/>
          <p:nvPr/>
        </p:nvSpPr>
        <p:spPr bwMode="auto">
          <a:xfrm>
            <a:off x="551384" y="5205968"/>
            <a:ext cx="66967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02020C0D-F5BA-21EB-6747-DE5DB8DDA489}"/>
              </a:ext>
            </a:extLst>
          </p:cNvPr>
          <p:cNvSpPr/>
          <p:nvPr/>
        </p:nvSpPr>
        <p:spPr bwMode="auto">
          <a:xfrm>
            <a:off x="641407" y="6111470"/>
            <a:ext cx="66967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20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FCE76-A6CC-45C4-5509-46EBD95238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A597738-D753-0DC6-8993-CFEECA21C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251" y="972000"/>
            <a:ext cx="4777596" cy="449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8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1C694-E237-7106-754D-D2A252DCDA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3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BAAB62-C579-AC6A-86F6-CBE3A1B61A99}"/>
              </a:ext>
            </a:extLst>
          </p:cNvPr>
          <p:cNvSpPr/>
          <p:nvPr/>
        </p:nvSpPr>
        <p:spPr bwMode="auto">
          <a:xfrm>
            <a:off x="623392" y="972000"/>
            <a:ext cx="9001000" cy="65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D4E7BB8-B1F7-FA5F-1872-078E4B8253DA}"/>
              </a:ext>
            </a:extLst>
          </p:cNvPr>
          <p:cNvSpPr/>
          <p:nvPr/>
        </p:nvSpPr>
        <p:spPr bwMode="auto">
          <a:xfrm>
            <a:off x="479376" y="1772816"/>
            <a:ext cx="9001000" cy="65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CFEFC056-0F3C-777D-B091-3BC0651791D2}"/>
              </a:ext>
            </a:extLst>
          </p:cNvPr>
          <p:cNvSpPr/>
          <p:nvPr/>
        </p:nvSpPr>
        <p:spPr bwMode="auto">
          <a:xfrm>
            <a:off x="480623" y="2435042"/>
            <a:ext cx="9001000" cy="65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E229FBEC-F23E-0C14-EBCC-CB452C93E389}"/>
              </a:ext>
            </a:extLst>
          </p:cNvPr>
          <p:cNvSpPr/>
          <p:nvPr/>
        </p:nvSpPr>
        <p:spPr bwMode="auto">
          <a:xfrm>
            <a:off x="623392" y="3289927"/>
            <a:ext cx="9001000" cy="65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82477790-34C1-17A3-A2E0-533BB15172E6}"/>
              </a:ext>
            </a:extLst>
          </p:cNvPr>
          <p:cNvSpPr/>
          <p:nvPr/>
        </p:nvSpPr>
        <p:spPr bwMode="auto">
          <a:xfrm>
            <a:off x="445561" y="4142885"/>
            <a:ext cx="9001000" cy="65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D3030F3A-7D5B-E7B7-59BA-00E314878CAA}"/>
              </a:ext>
            </a:extLst>
          </p:cNvPr>
          <p:cNvSpPr/>
          <p:nvPr/>
        </p:nvSpPr>
        <p:spPr bwMode="auto">
          <a:xfrm>
            <a:off x="491743" y="4807038"/>
            <a:ext cx="9001000" cy="65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44FA458A-3932-8E47-32AD-0F7A9FF231A7}"/>
              </a:ext>
            </a:extLst>
          </p:cNvPr>
          <p:cNvSpPr/>
          <p:nvPr/>
        </p:nvSpPr>
        <p:spPr bwMode="auto">
          <a:xfrm>
            <a:off x="632349" y="5557600"/>
            <a:ext cx="9001000" cy="955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73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2023-11-07T15:16:13Z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