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49D60C-0E03-DCD0-C2BC-84636A2F4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957325"/>
            <a:ext cx="11712624" cy="9433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5F06B-26EB-81FC-C308-97F284EFD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BAB5C2-86A1-315B-662A-87A5D6133CF7}"/>
              </a:ext>
            </a:extLst>
          </p:cNvPr>
          <p:cNvSpPr/>
          <p:nvPr/>
        </p:nvSpPr>
        <p:spPr bwMode="auto">
          <a:xfrm>
            <a:off x="479376" y="112474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3D07224-5AC1-B381-4460-CB143A045381}"/>
              </a:ext>
            </a:extLst>
          </p:cNvPr>
          <p:cNvSpPr/>
          <p:nvPr/>
        </p:nvSpPr>
        <p:spPr bwMode="auto">
          <a:xfrm>
            <a:off x="479376" y="198884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476D012-8482-3802-1742-CBB7AF4588EC}"/>
              </a:ext>
            </a:extLst>
          </p:cNvPr>
          <p:cNvSpPr/>
          <p:nvPr/>
        </p:nvSpPr>
        <p:spPr bwMode="auto">
          <a:xfrm>
            <a:off x="469860" y="299695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A00AEC8-912A-B84D-27CC-E372AA1AB76C}"/>
              </a:ext>
            </a:extLst>
          </p:cNvPr>
          <p:cNvSpPr/>
          <p:nvPr/>
        </p:nvSpPr>
        <p:spPr bwMode="auto">
          <a:xfrm>
            <a:off x="335360" y="371266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B9194CF-F7D1-EDC3-D774-F4FF62C35BD1}"/>
              </a:ext>
            </a:extLst>
          </p:cNvPr>
          <p:cNvSpPr/>
          <p:nvPr/>
        </p:nvSpPr>
        <p:spPr bwMode="auto">
          <a:xfrm>
            <a:off x="469860" y="4653136"/>
            <a:ext cx="6480720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23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1580B-1018-A8D7-3A27-17B808495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D3098-A48F-373F-EA18-F40DF57696D9}"/>
              </a:ext>
            </a:extLst>
          </p:cNvPr>
          <p:cNvSpPr/>
          <p:nvPr/>
        </p:nvSpPr>
        <p:spPr bwMode="auto">
          <a:xfrm>
            <a:off x="623392" y="980849"/>
            <a:ext cx="5688632" cy="71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8A0BF3-4527-C0BE-6C1D-BC3FDC6CDAE1}"/>
              </a:ext>
            </a:extLst>
          </p:cNvPr>
          <p:cNvSpPr/>
          <p:nvPr/>
        </p:nvSpPr>
        <p:spPr bwMode="auto">
          <a:xfrm>
            <a:off x="335360" y="184482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B79B656-E602-7A63-42D9-742531018853}"/>
              </a:ext>
            </a:extLst>
          </p:cNvPr>
          <p:cNvSpPr/>
          <p:nvPr/>
        </p:nvSpPr>
        <p:spPr bwMode="auto">
          <a:xfrm>
            <a:off x="335360" y="271764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235DAAB-F624-A416-CFDA-22AF532D6864}"/>
              </a:ext>
            </a:extLst>
          </p:cNvPr>
          <p:cNvSpPr/>
          <p:nvPr/>
        </p:nvSpPr>
        <p:spPr bwMode="auto">
          <a:xfrm>
            <a:off x="227348" y="342900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9CABD36-06AC-3D20-A5E9-BF09B3926B44}"/>
              </a:ext>
            </a:extLst>
          </p:cNvPr>
          <p:cNvSpPr/>
          <p:nvPr/>
        </p:nvSpPr>
        <p:spPr bwMode="auto">
          <a:xfrm>
            <a:off x="479376" y="4295966"/>
            <a:ext cx="6480720" cy="933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1440A59-B325-33E9-2E85-E711BB6DF0F0}"/>
              </a:ext>
            </a:extLst>
          </p:cNvPr>
          <p:cNvSpPr/>
          <p:nvPr/>
        </p:nvSpPr>
        <p:spPr bwMode="auto">
          <a:xfrm>
            <a:off x="657997" y="5511374"/>
            <a:ext cx="6480720" cy="111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7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0978C-9549-A999-B4BC-6DA9D2561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2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7243D2-6689-F6DD-0E23-2EAAB008F82C}"/>
              </a:ext>
            </a:extLst>
          </p:cNvPr>
          <p:cNvSpPr/>
          <p:nvPr/>
        </p:nvSpPr>
        <p:spPr bwMode="auto">
          <a:xfrm>
            <a:off x="736310" y="2636912"/>
            <a:ext cx="456760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93BA1F8-9206-2B8F-E251-498FA883929A}"/>
              </a:ext>
            </a:extLst>
          </p:cNvPr>
          <p:cNvSpPr/>
          <p:nvPr/>
        </p:nvSpPr>
        <p:spPr bwMode="auto">
          <a:xfrm>
            <a:off x="736309" y="4108392"/>
            <a:ext cx="456760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2627A7-A6C8-0A9F-3A78-2069A8677547}"/>
              </a:ext>
            </a:extLst>
          </p:cNvPr>
          <p:cNvSpPr/>
          <p:nvPr/>
        </p:nvSpPr>
        <p:spPr bwMode="auto">
          <a:xfrm>
            <a:off x="941585" y="5579872"/>
            <a:ext cx="456760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A2A77-6C15-89FE-7229-CC917462F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1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07664D-5BAE-2A24-93C4-3740E168811D}"/>
              </a:ext>
            </a:extLst>
          </p:cNvPr>
          <p:cNvSpPr/>
          <p:nvPr/>
        </p:nvSpPr>
        <p:spPr bwMode="auto">
          <a:xfrm>
            <a:off x="551384" y="1916832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DE5E465-D7AA-84DE-85C9-CC7AC57E09B6}"/>
              </a:ext>
            </a:extLst>
          </p:cNvPr>
          <p:cNvSpPr/>
          <p:nvPr/>
        </p:nvSpPr>
        <p:spPr bwMode="auto">
          <a:xfrm>
            <a:off x="263352" y="2924944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E01999-7AE9-D3FF-D2C7-4192860378A5}"/>
              </a:ext>
            </a:extLst>
          </p:cNvPr>
          <p:cNvSpPr/>
          <p:nvPr/>
        </p:nvSpPr>
        <p:spPr bwMode="auto">
          <a:xfrm>
            <a:off x="431968" y="3645024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47382D9-920E-91D2-503D-58925C9EEF54}"/>
              </a:ext>
            </a:extLst>
          </p:cNvPr>
          <p:cNvSpPr/>
          <p:nvPr/>
        </p:nvSpPr>
        <p:spPr bwMode="auto">
          <a:xfrm>
            <a:off x="434920" y="4653136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6435451-6C88-9BC9-864E-C3E962D74B25}"/>
              </a:ext>
            </a:extLst>
          </p:cNvPr>
          <p:cNvSpPr/>
          <p:nvPr/>
        </p:nvSpPr>
        <p:spPr bwMode="auto">
          <a:xfrm>
            <a:off x="434742" y="5525960"/>
            <a:ext cx="6336704" cy="107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12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8BA2E-9652-8FA0-A74E-A471DB1BA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7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29D2A7-7195-3CE3-73B8-0E192D5FCF8F}"/>
              </a:ext>
            </a:extLst>
          </p:cNvPr>
          <p:cNvSpPr/>
          <p:nvPr/>
        </p:nvSpPr>
        <p:spPr bwMode="auto">
          <a:xfrm>
            <a:off x="551384" y="1916832"/>
            <a:ext cx="88569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E4DAFE4-DA59-D8BF-F2D4-7151E2FD937C}"/>
              </a:ext>
            </a:extLst>
          </p:cNvPr>
          <p:cNvSpPr/>
          <p:nvPr/>
        </p:nvSpPr>
        <p:spPr bwMode="auto">
          <a:xfrm>
            <a:off x="407368" y="2829445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D0FC33D-370C-325B-329C-406CD57FFE14}"/>
              </a:ext>
            </a:extLst>
          </p:cNvPr>
          <p:cNvSpPr/>
          <p:nvPr/>
        </p:nvSpPr>
        <p:spPr bwMode="auto">
          <a:xfrm>
            <a:off x="402788" y="3491960"/>
            <a:ext cx="63367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FC1508-C163-F3AD-10E9-1F602AF851F6}"/>
              </a:ext>
            </a:extLst>
          </p:cNvPr>
          <p:cNvSpPr/>
          <p:nvPr/>
        </p:nvSpPr>
        <p:spPr bwMode="auto">
          <a:xfrm>
            <a:off x="401618" y="4391900"/>
            <a:ext cx="6336704" cy="98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A31F81-DE9C-A6A0-F741-15DFA2DCC223}"/>
              </a:ext>
            </a:extLst>
          </p:cNvPr>
          <p:cNvSpPr/>
          <p:nvPr/>
        </p:nvSpPr>
        <p:spPr bwMode="auto">
          <a:xfrm>
            <a:off x="551384" y="5692568"/>
            <a:ext cx="6336704" cy="98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06A58-1A41-2068-CB35-96BC0F9DC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8B2A2E-3638-79AD-88FE-9207DD7427B0}"/>
              </a:ext>
            </a:extLst>
          </p:cNvPr>
          <p:cNvSpPr/>
          <p:nvPr/>
        </p:nvSpPr>
        <p:spPr bwMode="auto">
          <a:xfrm>
            <a:off x="551384" y="1916832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F28D488-8E6B-5180-7520-7074BDEC7AA5}"/>
              </a:ext>
            </a:extLst>
          </p:cNvPr>
          <p:cNvSpPr/>
          <p:nvPr/>
        </p:nvSpPr>
        <p:spPr bwMode="auto">
          <a:xfrm>
            <a:off x="479376" y="2731585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643B785-7331-9266-1098-DBA18F5D0A0B}"/>
              </a:ext>
            </a:extLst>
          </p:cNvPr>
          <p:cNvSpPr/>
          <p:nvPr/>
        </p:nvSpPr>
        <p:spPr bwMode="auto">
          <a:xfrm>
            <a:off x="479376" y="3717032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3F76D5D-45F6-7383-99B6-CDC4684AF184}"/>
              </a:ext>
            </a:extLst>
          </p:cNvPr>
          <p:cNvSpPr/>
          <p:nvPr/>
        </p:nvSpPr>
        <p:spPr bwMode="auto">
          <a:xfrm>
            <a:off x="490038" y="4504436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98BD49F-E400-32B2-7030-79C5DCEF6BB5}"/>
              </a:ext>
            </a:extLst>
          </p:cNvPr>
          <p:cNvSpPr/>
          <p:nvPr/>
        </p:nvSpPr>
        <p:spPr bwMode="auto">
          <a:xfrm>
            <a:off x="335360" y="5489883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0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DFD59-7F93-F7CC-0ED8-4AF9FF89C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4664"/>
            <a:ext cx="10800000" cy="384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6E0F18-9E16-37EC-65F7-DE5D07A82EF3}"/>
              </a:ext>
            </a:extLst>
          </p:cNvPr>
          <p:cNvSpPr/>
          <p:nvPr/>
        </p:nvSpPr>
        <p:spPr bwMode="auto">
          <a:xfrm>
            <a:off x="455376" y="1626804"/>
            <a:ext cx="9865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2C28B0-33F0-EB4A-FF10-0DD02ADB4189}"/>
              </a:ext>
            </a:extLst>
          </p:cNvPr>
          <p:cNvSpPr/>
          <p:nvPr/>
        </p:nvSpPr>
        <p:spPr bwMode="auto">
          <a:xfrm>
            <a:off x="383368" y="2659209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7B95C8-C765-8C57-C8E5-3E777DDD7DC5}"/>
              </a:ext>
            </a:extLst>
          </p:cNvPr>
          <p:cNvSpPr/>
          <p:nvPr/>
        </p:nvSpPr>
        <p:spPr bwMode="auto">
          <a:xfrm>
            <a:off x="551384" y="3569024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3AAABCBC-CB96-D352-52BB-7C544DE6D0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31395"/>
            <a:ext cx="10800000" cy="268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0E3BF6-D08C-D5C5-70DC-C8AE749BBD03}"/>
              </a:ext>
            </a:extLst>
          </p:cNvPr>
          <p:cNvSpPr/>
          <p:nvPr/>
        </p:nvSpPr>
        <p:spPr bwMode="auto">
          <a:xfrm>
            <a:off x="551384" y="4504200"/>
            <a:ext cx="9361040" cy="108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A2D445C-3CEE-8E87-DE71-7CF6E516516B}"/>
              </a:ext>
            </a:extLst>
          </p:cNvPr>
          <p:cNvSpPr/>
          <p:nvPr/>
        </p:nvSpPr>
        <p:spPr bwMode="auto">
          <a:xfrm>
            <a:off x="371613" y="5842205"/>
            <a:ext cx="72008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2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3CF9F-8B4A-D8BE-E9D4-7A2284B61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8264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A8A90-AAC3-BF8A-3B2F-AEE627710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46234-76C5-DFAC-EAAD-CBEDF07FFE1B}"/>
              </a:ext>
            </a:extLst>
          </p:cNvPr>
          <p:cNvSpPr/>
          <p:nvPr/>
        </p:nvSpPr>
        <p:spPr bwMode="auto">
          <a:xfrm>
            <a:off x="3520000" y="4137073"/>
            <a:ext cx="2838095" cy="5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3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783B7-A369-3DBC-25D3-24D3B60FC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E81B2B-AFCA-3C33-C278-FFB2671575D9}"/>
              </a:ext>
            </a:extLst>
          </p:cNvPr>
          <p:cNvSpPr/>
          <p:nvPr/>
        </p:nvSpPr>
        <p:spPr bwMode="auto">
          <a:xfrm>
            <a:off x="551384" y="1052736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FD5A48-5FF3-57AD-2AAD-319D02B58082}"/>
              </a:ext>
            </a:extLst>
          </p:cNvPr>
          <p:cNvSpPr/>
          <p:nvPr/>
        </p:nvSpPr>
        <p:spPr bwMode="auto">
          <a:xfrm>
            <a:off x="407368" y="184482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932D486-44DC-871D-61D8-5A6DD5AEC470}"/>
              </a:ext>
            </a:extLst>
          </p:cNvPr>
          <p:cNvSpPr/>
          <p:nvPr/>
        </p:nvSpPr>
        <p:spPr bwMode="auto">
          <a:xfrm>
            <a:off x="551384" y="278092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87ACCD6-FDC0-74CE-7571-2D1432AD94D4}"/>
              </a:ext>
            </a:extLst>
          </p:cNvPr>
          <p:cNvSpPr/>
          <p:nvPr/>
        </p:nvSpPr>
        <p:spPr bwMode="auto">
          <a:xfrm>
            <a:off x="623392" y="3492581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9C8C24E-5D8E-171A-0F6B-59D4DD97F8E2}"/>
              </a:ext>
            </a:extLst>
          </p:cNvPr>
          <p:cNvSpPr/>
          <p:nvPr/>
        </p:nvSpPr>
        <p:spPr bwMode="auto">
          <a:xfrm>
            <a:off x="386733" y="4509120"/>
            <a:ext cx="648072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DDD5237-D726-B1B9-B283-69D0002F1AF7}"/>
              </a:ext>
            </a:extLst>
          </p:cNvPr>
          <p:cNvSpPr/>
          <p:nvPr/>
        </p:nvSpPr>
        <p:spPr bwMode="auto">
          <a:xfrm>
            <a:off x="634232" y="5932426"/>
            <a:ext cx="6480720" cy="79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5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