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5DAAC6-B2CB-C2DE-F95A-E47EFEE92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3028748"/>
            <a:ext cx="11496600" cy="8005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8D526-F3B6-1323-DC28-8F5B70B903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9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20353A-A75A-F112-2BC8-26F7EB3FA256}"/>
              </a:ext>
            </a:extLst>
          </p:cNvPr>
          <p:cNvSpPr/>
          <p:nvPr/>
        </p:nvSpPr>
        <p:spPr bwMode="auto">
          <a:xfrm>
            <a:off x="722417" y="1196752"/>
            <a:ext cx="6912768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E1DA25C-56F3-0046-A43C-F98718FA21E9}"/>
              </a:ext>
            </a:extLst>
          </p:cNvPr>
          <p:cNvSpPr/>
          <p:nvPr/>
        </p:nvSpPr>
        <p:spPr bwMode="auto">
          <a:xfrm>
            <a:off x="551384" y="2780928"/>
            <a:ext cx="7200800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84BC404-D53F-5152-CAF0-9E0F358A5782}"/>
              </a:ext>
            </a:extLst>
          </p:cNvPr>
          <p:cNvSpPr/>
          <p:nvPr/>
        </p:nvSpPr>
        <p:spPr bwMode="auto">
          <a:xfrm>
            <a:off x="551384" y="4653136"/>
            <a:ext cx="7272808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51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0E7A6-2D74-3802-15E3-4C53F95ED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58FAC-22D8-3E5A-9AAA-D31904801298}"/>
              </a:ext>
            </a:extLst>
          </p:cNvPr>
          <p:cNvSpPr/>
          <p:nvPr/>
        </p:nvSpPr>
        <p:spPr bwMode="auto">
          <a:xfrm>
            <a:off x="551384" y="1086164"/>
            <a:ext cx="5688632" cy="68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4F9D32-CFAC-AD31-362B-EE591298543A}"/>
              </a:ext>
            </a:extLst>
          </p:cNvPr>
          <p:cNvSpPr/>
          <p:nvPr/>
        </p:nvSpPr>
        <p:spPr bwMode="auto">
          <a:xfrm>
            <a:off x="551384" y="1924734"/>
            <a:ext cx="5688632" cy="2512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FB9991-D3B0-1680-3019-A4BF26737D67}"/>
              </a:ext>
            </a:extLst>
          </p:cNvPr>
          <p:cNvSpPr/>
          <p:nvPr/>
        </p:nvSpPr>
        <p:spPr bwMode="auto">
          <a:xfrm>
            <a:off x="263352" y="4599074"/>
            <a:ext cx="7704856" cy="99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801EE-40F7-099C-A2B8-7C1D0ED447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0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10011D-DC6B-3617-6885-7430DA7E4D8E}"/>
              </a:ext>
            </a:extLst>
          </p:cNvPr>
          <p:cNvSpPr/>
          <p:nvPr/>
        </p:nvSpPr>
        <p:spPr bwMode="auto">
          <a:xfrm>
            <a:off x="425383" y="1124744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4D98068-8E1C-5091-ACF3-1AB58E2E40B6}"/>
              </a:ext>
            </a:extLst>
          </p:cNvPr>
          <p:cNvSpPr/>
          <p:nvPr/>
        </p:nvSpPr>
        <p:spPr bwMode="auto">
          <a:xfrm>
            <a:off x="479376" y="1916832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0064897-11DF-613F-6A74-34015AB24F6A}"/>
              </a:ext>
            </a:extLst>
          </p:cNvPr>
          <p:cNvSpPr/>
          <p:nvPr/>
        </p:nvSpPr>
        <p:spPr bwMode="auto">
          <a:xfrm>
            <a:off x="623392" y="2573632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A3753511-39E5-1ECC-81D7-D0C61E6701A1}"/>
              </a:ext>
            </a:extLst>
          </p:cNvPr>
          <p:cNvSpPr/>
          <p:nvPr/>
        </p:nvSpPr>
        <p:spPr bwMode="auto">
          <a:xfrm>
            <a:off x="474287" y="3347944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A9E5D79-CAD3-87CC-11CB-17453DBE03FF}"/>
              </a:ext>
            </a:extLst>
          </p:cNvPr>
          <p:cNvSpPr/>
          <p:nvPr/>
        </p:nvSpPr>
        <p:spPr bwMode="auto">
          <a:xfrm>
            <a:off x="474287" y="4018960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5457E32-D6E2-D805-189C-721541364C94}"/>
              </a:ext>
            </a:extLst>
          </p:cNvPr>
          <p:cNvSpPr/>
          <p:nvPr/>
        </p:nvSpPr>
        <p:spPr bwMode="auto">
          <a:xfrm>
            <a:off x="474286" y="4796832"/>
            <a:ext cx="727789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F0122AE-0EE5-EACB-5061-EE735C8868D2}"/>
              </a:ext>
            </a:extLst>
          </p:cNvPr>
          <p:cNvSpPr/>
          <p:nvPr/>
        </p:nvSpPr>
        <p:spPr bwMode="auto">
          <a:xfrm>
            <a:off x="1703512" y="5510196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B34CBD0-792E-00BB-425C-3146F9F2CA78}"/>
              </a:ext>
            </a:extLst>
          </p:cNvPr>
          <p:cNvSpPr/>
          <p:nvPr/>
        </p:nvSpPr>
        <p:spPr bwMode="auto">
          <a:xfrm>
            <a:off x="1559496" y="6223560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66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E64F8-31B3-72E7-32D5-E11666388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71078"/>
            <a:ext cx="9624472" cy="3340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356C9B-5ACA-2BC3-B5D2-A7CCAB1A7C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b="14231"/>
          <a:stretch/>
        </p:blipFill>
        <p:spPr>
          <a:xfrm>
            <a:off x="5807968" y="3523050"/>
            <a:ext cx="3312368" cy="3116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F761E-A9DF-5138-3E47-A80F523C1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8697E-D164-A490-EBCD-CAE43ADCDCF8}"/>
              </a:ext>
            </a:extLst>
          </p:cNvPr>
          <p:cNvSpPr/>
          <p:nvPr/>
        </p:nvSpPr>
        <p:spPr bwMode="auto">
          <a:xfrm>
            <a:off x="681904" y="1162848"/>
            <a:ext cx="6062168" cy="6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76F315-487D-E955-680B-210547EBEC64}"/>
              </a:ext>
            </a:extLst>
          </p:cNvPr>
          <p:cNvSpPr/>
          <p:nvPr/>
        </p:nvSpPr>
        <p:spPr bwMode="auto">
          <a:xfrm>
            <a:off x="479376" y="1963664"/>
            <a:ext cx="6062168" cy="6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E5BAD2-46A2-1385-CF02-2CB766B0A6A2}"/>
              </a:ext>
            </a:extLst>
          </p:cNvPr>
          <p:cNvSpPr/>
          <p:nvPr/>
        </p:nvSpPr>
        <p:spPr bwMode="auto">
          <a:xfrm>
            <a:off x="623392" y="2897846"/>
            <a:ext cx="6062168" cy="6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D7E7CC1-5ECE-C660-FE78-C3A6B9F11746}"/>
              </a:ext>
            </a:extLst>
          </p:cNvPr>
          <p:cNvSpPr/>
          <p:nvPr/>
        </p:nvSpPr>
        <p:spPr bwMode="auto">
          <a:xfrm>
            <a:off x="407368" y="3727090"/>
            <a:ext cx="6062168" cy="6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299675-2928-1DA4-5290-DB1AE15C64E0}"/>
              </a:ext>
            </a:extLst>
          </p:cNvPr>
          <p:cNvSpPr/>
          <p:nvPr/>
        </p:nvSpPr>
        <p:spPr bwMode="auto">
          <a:xfrm>
            <a:off x="454619" y="4522900"/>
            <a:ext cx="6062168" cy="6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4D2F6-DE75-C6D8-9AAB-D684246B3D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3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53BFB-2F96-F46D-FED6-DE6B1B1DE6A5}"/>
              </a:ext>
            </a:extLst>
          </p:cNvPr>
          <p:cNvSpPr/>
          <p:nvPr/>
        </p:nvSpPr>
        <p:spPr bwMode="auto">
          <a:xfrm>
            <a:off x="479376" y="1124744"/>
            <a:ext cx="64807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470B98-59BA-BBCC-12D6-23BC6985C62C}"/>
              </a:ext>
            </a:extLst>
          </p:cNvPr>
          <p:cNvSpPr/>
          <p:nvPr/>
        </p:nvSpPr>
        <p:spPr bwMode="auto">
          <a:xfrm>
            <a:off x="460802" y="1997568"/>
            <a:ext cx="6062168" cy="2295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B68EB97-34DB-323C-7336-5434198E1AF6}"/>
              </a:ext>
            </a:extLst>
          </p:cNvPr>
          <p:cNvSpPr/>
          <p:nvPr/>
        </p:nvSpPr>
        <p:spPr bwMode="auto">
          <a:xfrm>
            <a:off x="688652" y="4462042"/>
            <a:ext cx="6062168" cy="6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20B480-ECB0-314C-0E04-8B641DC876FA}"/>
              </a:ext>
            </a:extLst>
          </p:cNvPr>
          <p:cNvSpPr/>
          <p:nvPr/>
        </p:nvSpPr>
        <p:spPr bwMode="auto">
          <a:xfrm>
            <a:off x="623392" y="5428272"/>
            <a:ext cx="6062168" cy="6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4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7C357-A171-63CC-3299-DA4C8A008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552464" cy="361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036184-086B-350A-BE65-E9C3CCC9BD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b="42342"/>
          <a:stretch/>
        </p:blipFill>
        <p:spPr>
          <a:xfrm>
            <a:off x="4799856" y="3416068"/>
            <a:ext cx="2925867" cy="332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5441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32CA8-BF19-62D2-81EA-91F08CCC7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9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73569A-366E-459D-6648-79194100DAD6}"/>
              </a:ext>
            </a:extLst>
          </p:cNvPr>
          <p:cNvSpPr/>
          <p:nvPr/>
        </p:nvSpPr>
        <p:spPr bwMode="auto">
          <a:xfrm>
            <a:off x="551384" y="972000"/>
            <a:ext cx="5112568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772E273-8BDE-5700-A501-20595FD93023}"/>
              </a:ext>
            </a:extLst>
          </p:cNvPr>
          <p:cNvSpPr/>
          <p:nvPr/>
        </p:nvSpPr>
        <p:spPr bwMode="auto">
          <a:xfrm>
            <a:off x="526983" y="1772816"/>
            <a:ext cx="5112568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054E103-7685-B95C-6975-6DA14A281DB6}"/>
              </a:ext>
            </a:extLst>
          </p:cNvPr>
          <p:cNvSpPr/>
          <p:nvPr/>
        </p:nvSpPr>
        <p:spPr bwMode="auto">
          <a:xfrm>
            <a:off x="526982" y="2492896"/>
            <a:ext cx="6217089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55B6A34-2ACD-6442-B921-1D02C5C77A49}"/>
              </a:ext>
            </a:extLst>
          </p:cNvPr>
          <p:cNvSpPr/>
          <p:nvPr/>
        </p:nvSpPr>
        <p:spPr bwMode="auto">
          <a:xfrm>
            <a:off x="589959" y="3902517"/>
            <a:ext cx="5112568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8D11ACE-60A4-9D5C-C26F-CE0E89D599CF}"/>
              </a:ext>
            </a:extLst>
          </p:cNvPr>
          <p:cNvSpPr/>
          <p:nvPr/>
        </p:nvSpPr>
        <p:spPr bwMode="auto">
          <a:xfrm>
            <a:off x="720000" y="4677877"/>
            <a:ext cx="5112568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96CA5D3-00B0-6A1D-A029-00C8425DF526}"/>
              </a:ext>
            </a:extLst>
          </p:cNvPr>
          <p:cNvSpPr/>
          <p:nvPr/>
        </p:nvSpPr>
        <p:spPr bwMode="auto">
          <a:xfrm>
            <a:off x="599729" y="5322341"/>
            <a:ext cx="5112568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C22F665-4278-229F-9CFE-519375128A95}"/>
              </a:ext>
            </a:extLst>
          </p:cNvPr>
          <p:cNvSpPr/>
          <p:nvPr/>
        </p:nvSpPr>
        <p:spPr bwMode="auto">
          <a:xfrm>
            <a:off x="407368" y="6097701"/>
            <a:ext cx="5112568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41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9F6E6-A90A-B395-1815-664B588FB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BF8FA-056B-436E-48C8-68D9317CD47E}"/>
              </a:ext>
            </a:extLst>
          </p:cNvPr>
          <p:cNvSpPr/>
          <p:nvPr/>
        </p:nvSpPr>
        <p:spPr bwMode="auto">
          <a:xfrm>
            <a:off x="1199456" y="3933056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1C4C21-B70B-030C-6942-C2907D974F66}"/>
              </a:ext>
            </a:extLst>
          </p:cNvPr>
          <p:cNvSpPr/>
          <p:nvPr/>
        </p:nvSpPr>
        <p:spPr bwMode="auto">
          <a:xfrm>
            <a:off x="1183044" y="4950075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1D16AA8-8B57-F880-1B04-9D02350BFDBF}"/>
              </a:ext>
            </a:extLst>
          </p:cNvPr>
          <p:cNvSpPr/>
          <p:nvPr/>
        </p:nvSpPr>
        <p:spPr bwMode="auto">
          <a:xfrm>
            <a:off x="983432" y="5854446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52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D06DC-D1BC-82CE-6790-E0D869D2F9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1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8D6B1E0-F5ED-5583-521C-3AC311616AC6}"/>
              </a:ext>
            </a:extLst>
          </p:cNvPr>
          <p:cNvSpPr/>
          <p:nvPr/>
        </p:nvSpPr>
        <p:spPr bwMode="auto">
          <a:xfrm>
            <a:off x="623392" y="972000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0C1BF7A-487F-3241-073F-8D2D13744851}"/>
              </a:ext>
            </a:extLst>
          </p:cNvPr>
          <p:cNvSpPr/>
          <p:nvPr/>
        </p:nvSpPr>
        <p:spPr bwMode="auto">
          <a:xfrm>
            <a:off x="602579" y="1916832"/>
            <a:ext cx="69127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08AA7BE-0E8C-05B1-84E5-DFA4AA51800E}"/>
              </a:ext>
            </a:extLst>
          </p:cNvPr>
          <p:cNvSpPr/>
          <p:nvPr/>
        </p:nvSpPr>
        <p:spPr bwMode="auto">
          <a:xfrm>
            <a:off x="623392" y="2695508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1DEBC3B-3AFC-8453-7DBD-EE9167206459}"/>
              </a:ext>
            </a:extLst>
          </p:cNvPr>
          <p:cNvSpPr/>
          <p:nvPr/>
        </p:nvSpPr>
        <p:spPr bwMode="auto">
          <a:xfrm>
            <a:off x="551384" y="3429000"/>
            <a:ext cx="92170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BCE8E37-C808-AA7B-495C-449072761F8C}"/>
              </a:ext>
            </a:extLst>
          </p:cNvPr>
          <p:cNvSpPr/>
          <p:nvPr/>
        </p:nvSpPr>
        <p:spPr bwMode="auto">
          <a:xfrm>
            <a:off x="407368" y="4337055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7403D35-B88C-7E03-8AC2-7B84432352F8}"/>
              </a:ext>
            </a:extLst>
          </p:cNvPr>
          <p:cNvSpPr/>
          <p:nvPr/>
        </p:nvSpPr>
        <p:spPr bwMode="auto">
          <a:xfrm>
            <a:off x="479376" y="5107394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F111A5E-3999-2E01-39FA-A6F34DD4C22D}"/>
              </a:ext>
            </a:extLst>
          </p:cNvPr>
          <p:cNvSpPr/>
          <p:nvPr/>
        </p:nvSpPr>
        <p:spPr bwMode="auto">
          <a:xfrm>
            <a:off x="544743" y="6001684"/>
            <a:ext cx="69127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8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D152E-407D-4454-78AD-4FD11DDA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433823"/>
            <a:ext cx="9408448" cy="399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255EA3-7C39-16EC-7C9B-D7AC652309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78" r="6655" b="32341"/>
          <a:stretch/>
        </p:blipFill>
        <p:spPr>
          <a:xfrm>
            <a:off x="9408368" y="1736812"/>
            <a:ext cx="2376264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417560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36</cp:revision>
  <dcterms:created xsi:type="dcterms:W3CDTF">2015-09-16T06:52:26Z</dcterms:created>
  <dcterms:modified xsi:type="dcterms:W3CDTF">2023-11-07T16:05:48Z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