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1022EF4-EC50-D5D3-25FB-56123A4AA0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90468"/>
            <a:ext cx="11640616" cy="6770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753353-83D0-7DFB-02C1-63B1235726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87904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6CD542B-9D55-781C-D731-1CA0FFE3D992}"/>
              </a:ext>
            </a:extLst>
          </p:cNvPr>
          <p:cNvSpPr/>
          <p:nvPr/>
        </p:nvSpPr>
        <p:spPr bwMode="auto">
          <a:xfrm>
            <a:off x="479376" y="3933056"/>
            <a:ext cx="6264696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5D5F8962-955C-EE1D-F967-97AB7556F0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03"/>
          <a:stretch/>
        </p:blipFill>
        <p:spPr>
          <a:xfrm>
            <a:off x="6960072" y="3103414"/>
            <a:ext cx="1944216" cy="2911939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9BBB456-2778-F579-B603-7330AFC06C1F}"/>
              </a:ext>
            </a:extLst>
          </p:cNvPr>
          <p:cNvSpPr/>
          <p:nvPr/>
        </p:nvSpPr>
        <p:spPr bwMode="auto">
          <a:xfrm>
            <a:off x="462684" y="5301208"/>
            <a:ext cx="6353395" cy="1295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2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4DBB07-E467-7DDE-F53C-18C2E83E48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1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8113CA-68B4-0F71-195E-F374075B5A6A}"/>
              </a:ext>
            </a:extLst>
          </p:cNvPr>
          <p:cNvSpPr/>
          <p:nvPr/>
        </p:nvSpPr>
        <p:spPr bwMode="auto">
          <a:xfrm>
            <a:off x="650195" y="960492"/>
            <a:ext cx="5733837" cy="66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F86F295-BD46-E9B0-E6B6-C85FF35D4CF4}"/>
              </a:ext>
            </a:extLst>
          </p:cNvPr>
          <p:cNvSpPr/>
          <p:nvPr/>
        </p:nvSpPr>
        <p:spPr bwMode="auto">
          <a:xfrm>
            <a:off x="506178" y="1844824"/>
            <a:ext cx="6381909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4D5D8A9-FCE8-ED7F-D65C-90F2BFDF0BA7}"/>
              </a:ext>
            </a:extLst>
          </p:cNvPr>
          <p:cNvSpPr/>
          <p:nvPr/>
        </p:nvSpPr>
        <p:spPr bwMode="auto">
          <a:xfrm>
            <a:off x="506178" y="2867892"/>
            <a:ext cx="7606046" cy="1137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4ADC925-39A0-D9DF-9176-D1B10D327F7C}"/>
              </a:ext>
            </a:extLst>
          </p:cNvPr>
          <p:cNvSpPr/>
          <p:nvPr/>
        </p:nvSpPr>
        <p:spPr bwMode="auto">
          <a:xfrm>
            <a:off x="608228" y="4187978"/>
            <a:ext cx="4695684" cy="537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C2D4E29-6190-5BDE-8E2D-C13F483F3674}"/>
              </a:ext>
            </a:extLst>
          </p:cNvPr>
          <p:cNvSpPr/>
          <p:nvPr/>
        </p:nvSpPr>
        <p:spPr bwMode="auto">
          <a:xfrm>
            <a:off x="5303912" y="4187978"/>
            <a:ext cx="5760640" cy="681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E77A7D0-D6B0-F0A9-40A2-FA29576186E4}"/>
              </a:ext>
            </a:extLst>
          </p:cNvPr>
          <p:cNvSpPr/>
          <p:nvPr/>
        </p:nvSpPr>
        <p:spPr bwMode="auto">
          <a:xfrm>
            <a:off x="650194" y="5019752"/>
            <a:ext cx="5949861" cy="866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79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1EF3D-5AC2-0330-81B5-546D6A60AC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64983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503E99-4583-A817-03B9-DAF5D1F85AF7}"/>
              </a:ext>
            </a:extLst>
          </p:cNvPr>
          <p:cNvSpPr/>
          <p:nvPr/>
        </p:nvSpPr>
        <p:spPr bwMode="auto">
          <a:xfrm>
            <a:off x="911424" y="2492896"/>
            <a:ext cx="309634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BAF28AA-1223-FAC6-C5E0-04613C48F2E5}"/>
              </a:ext>
            </a:extLst>
          </p:cNvPr>
          <p:cNvSpPr/>
          <p:nvPr/>
        </p:nvSpPr>
        <p:spPr bwMode="auto">
          <a:xfrm>
            <a:off x="935623" y="3565732"/>
            <a:ext cx="28083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095631FD-3C7D-091B-E1B8-1EBA93E68AD5}"/>
              </a:ext>
            </a:extLst>
          </p:cNvPr>
          <p:cNvSpPr/>
          <p:nvPr/>
        </p:nvSpPr>
        <p:spPr bwMode="auto">
          <a:xfrm>
            <a:off x="911424" y="4156250"/>
            <a:ext cx="5472608" cy="40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CF913BD9-015F-224E-A8AF-DCB73DE67639}"/>
              </a:ext>
            </a:extLst>
          </p:cNvPr>
          <p:cNvSpPr/>
          <p:nvPr/>
        </p:nvSpPr>
        <p:spPr bwMode="auto">
          <a:xfrm>
            <a:off x="839416" y="4619227"/>
            <a:ext cx="46805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382F6FA1-B7C8-E820-9E24-7AFCEAFA4F6E}"/>
              </a:ext>
            </a:extLst>
          </p:cNvPr>
          <p:cNvSpPr/>
          <p:nvPr/>
        </p:nvSpPr>
        <p:spPr bwMode="auto">
          <a:xfrm>
            <a:off x="935622" y="5162564"/>
            <a:ext cx="6888569" cy="107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55CD2B39-6F44-4608-3C41-D0AD6E09BD91}"/>
              </a:ext>
            </a:extLst>
          </p:cNvPr>
          <p:cNvSpPr/>
          <p:nvPr/>
        </p:nvSpPr>
        <p:spPr bwMode="auto">
          <a:xfrm>
            <a:off x="957760" y="6265421"/>
            <a:ext cx="52822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9E7948-9005-B8DF-5684-2AD81EF898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3728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50177-C4CE-9C6A-9364-162DF11DD3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5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6C1BC0-A507-3A74-370B-DC5B1A83CE83}"/>
              </a:ext>
            </a:extLst>
          </p:cNvPr>
          <p:cNvSpPr/>
          <p:nvPr/>
        </p:nvSpPr>
        <p:spPr bwMode="auto">
          <a:xfrm>
            <a:off x="479376" y="972000"/>
            <a:ext cx="7416824" cy="1232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8ACE05E-506E-D3F4-9D42-83FF2174CCEC}"/>
              </a:ext>
            </a:extLst>
          </p:cNvPr>
          <p:cNvSpPr/>
          <p:nvPr/>
        </p:nvSpPr>
        <p:spPr bwMode="auto">
          <a:xfrm>
            <a:off x="623392" y="2492896"/>
            <a:ext cx="5760640" cy="1232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BB64432D-FE61-F53F-C14D-FEE1D77C72B1}"/>
              </a:ext>
            </a:extLst>
          </p:cNvPr>
          <p:cNvSpPr/>
          <p:nvPr/>
        </p:nvSpPr>
        <p:spPr bwMode="auto">
          <a:xfrm>
            <a:off x="776046" y="3933056"/>
            <a:ext cx="6400073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147DB529-9C29-7465-74A3-172D02F0C6E4}"/>
              </a:ext>
            </a:extLst>
          </p:cNvPr>
          <p:cNvSpPr/>
          <p:nvPr/>
        </p:nvSpPr>
        <p:spPr bwMode="auto">
          <a:xfrm>
            <a:off x="710006" y="5237928"/>
            <a:ext cx="805029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EC7E7721-9EF6-8DBB-0977-7A6259C57BB8}"/>
              </a:ext>
            </a:extLst>
          </p:cNvPr>
          <p:cNvSpPr/>
          <p:nvPr/>
        </p:nvSpPr>
        <p:spPr bwMode="auto">
          <a:xfrm>
            <a:off x="479376" y="6160300"/>
            <a:ext cx="6048672" cy="598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588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9" grpId="0" animBg="1"/>
      <p:bldP spid="40" grpId="0" animBg="1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A72133-171D-4238-5A65-4051974490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1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7185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g_16777215">
            <a:extLst>
              <a:ext uri="{FF2B5EF4-FFF2-40B4-BE49-F238E27FC236}">
                <a16:creationId xmlns:a16="http://schemas.microsoft.com/office/drawing/2014/main" id="{6ECE013A-ABCF-D48A-99EB-45317C356C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65" y="5148438"/>
            <a:ext cx="9720480" cy="149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72F54B9-CCF5-4DE3-A328-654DEEEED9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9720480" cy="4145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EF6554-6F48-AA91-DF59-405B8003BD0A}"/>
              </a:ext>
            </a:extLst>
          </p:cNvPr>
          <p:cNvSpPr/>
          <p:nvPr/>
        </p:nvSpPr>
        <p:spPr bwMode="auto">
          <a:xfrm>
            <a:off x="618021" y="994692"/>
            <a:ext cx="331773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AFAD756-6D67-F910-D8D6-37204BDC2AAA}"/>
              </a:ext>
            </a:extLst>
          </p:cNvPr>
          <p:cNvSpPr/>
          <p:nvPr/>
        </p:nvSpPr>
        <p:spPr bwMode="auto">
          <a:xfrm>
            <a:off x="3935760" y="1034308"/>
            <a:ext cx="37444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0244E4E-3179-0332-B177-631D08C706A4}"/>
              </a:ext>
            </a:extLst>
          </p:cNvPr>
          <p:cNvSpPr/>
          <p:nvPr/>
        </p:nvSpPr>
        <p:spPr bwMode="auto">
          <a:xfrm>
            <a:off x="633052" y="1843447"/>
            <a:ext cx="3744416" cy="565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733512F-5873-626F-62B4-1F2433C0BC4E}"/>
              </a:ext>
            </a:extLst>
          </p:cNvPr>
          <p:cNvSpPr/>
          <p:nvPr/>
        </p:nvSpPr>
        <p:spPr bwMode="auto">
          <a:xfrm>
            <a:off x="602605" y="2745654"/>
            <a:ext cx="850869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698FDC7-562E-8436-BFE5-8131366ADA38}"/>
              </a:ext>
            </a:extLst>
          </p:cNvPr>
          <p:cNvSpPr/>
          <p:nvPr/>
        </p:nvSpPr>
        <p:spPr bwMode="auto">
          <a:xfrm>
            <a:off x="695400" y="3525760"/>
            <a:ext cx="388843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F1A9424-40CD-CBD7-04D7-727A751A4F11}"/>
              </a:ext>
            </a:extLst>
          </p:cNvPr>
          <p:cNvSpPr/>
          <p:nvPr/>
        </p:nvSpPr>
        <p:spPr bwMode="auto">
          <a:xfrm>
            <a:off x="4583832" y="3517732"/>
            <a:ext cx="37444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3D8095A-E563-AD18-F1DA-79C9B5F01E46}"/>
              </a:ext>
            </a:extLst>
          </p:cNvPr>
          <p:cNvSpPr/>
          <p:nvPr/>
        </p:nvSpPr>
        <p:spPr bwMode="auto">
          <a:xfrm>
            <a:off x="600454" y="4403204"/>
            <a:ext cx="1003290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D049F81D-F879-DE74-3D21-F3220D96C8B7}"/>
              </a:ext>
            </a:extLst>
          </p:cNvPr>
          <p:cNvSpPr/>
          <p:nvPr/>
        </p:nvSpPr>
        <p:spPr bwMode="auto">
          <a:xfrm>
            <a:off x="695400" y="5271649"/>
            <a:ext cx="4608512" cy="552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CB9E8D3B-E4E8-5588-C32E-B60728085751}"/>
              </a:ext>
            </a:extLst>
          </p:cNvPr>
          <p:cNvSpPr/>
          <p:nvPr/>
        </p:nvSpPr>
        <p:spPr bwMode="auto">
          <a:xfrm>
            <a:off x="407368" y="5991577"/>
            <a:ext cx="4608512" cy="552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41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71C15-1524-E10A-0DC1-646BA8297C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624472" cy="4134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39AF13D-AB00-4390-A075-0A7451AB2B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81" b="49843"/>
          <a:stretch/>
        </p:blipFill>
        <p:spPr>
          <a:xfrm>
            <a:off x="6096000" y="3861048"/>
            <a:ext cx="3409998" cy="2889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6866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84BFB0-4390-8BE2-B333-6EE1E389C2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38" y="908720"/>
            <a:ext cx="8353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FA4C22-DD89-743B-CBE7-AF78E3E54044}"/>
              </a:ext>
            </a:extLst>
          </p:cNvPr>
          <p:cNvSpPr/>
          <p:nvPr/>
        </p:nvSpPr>
        <p:spPr bwMode="auto">
          <a:xfrm>
            <a:off x="623392" y="908720"/>
            <a:ext cx="5112568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CF1EC88-AC89-785C-EDB4-0F9F81C83199}"/>
              </a:ext>
            </a:extLst>
          </p:cNvPr>
          <p:cNvSpPr/>
          <p:nvPr/>
        </p:nvSpPr>
        <p:spPr bwMode="auto">
          <a:xfrm>
            <a:off x="119336" y="2276872"/>
            <a:ext cx="5616624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1C09CA5-1CE5-9394-AB2A-213FC13C3FF7}"/>
              </a:ext>
            </a:extLst>
          </p:cNvPr>
          <p:cNvSpPr/>
          <p:nvPr/>
        </p:nvSpPr>
        <p:spPr bwMode="auto">
          <a:xfrm>
            <a:off x="623392" y="4324183"/>
            <a:ext cx="734481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528E84E-3AA6-6D01-2E8F-6A446FF88331}"/>
              </a:ext>
            </a:extLst>
          </p:cNvPr>
          <p:cNvSpPr/>
          <p:nvPr/>
        </p:nvSpPr>
        <p:spPr bwMode="auto">
          <a:xfrm>
            <a:off x="630822" y="4824436"/>
            <a:ext cx="8057465" cy="54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90B6F0E-1359-F9D2-6F93-93F752905D1D}"/>
              </a:ext>
            </a:extLst>
          </p:cNvPr>
          <p:cNvSpPr/>
          <p:nvPr/>
        </p:nvSpPr>
        <p:spPr bwMode="auto">
          <a:xfrm>
            <a:off x="479376" y="5588920"/>
            <a:ext cx="504056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B1BF7B5-F991-A839-DB1E-51046376DA65}"/>
              </a:ext>
            </a:extLst>
          </p:cNvPr>
          <p:cNvSpPr/>
          <p:nvPr/>
        </p:nvSpPr>
        <p:spPr bwMode="auto">
          <a:xfrm>
            <a:off x="620060" y="6236672"/>
            <a:ext cx="712879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42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498878-E91E-21D0-BD68-8A10DAB998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3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4179985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</Words>
  <Application>Microsoft Office PowerPoint</Application>
  <PresentationFormat>宽屏</PresentationFormat>
  <Paragraphs>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2023-11-07T15:21:04Z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