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77882B9-5029-5495-49D5-87B202670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3005137"/>
            <a:ext cx="116776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FFF96-F7DE-E81D-FFFD-D116B4C488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36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B5A1C47-AA3A-2DBB-29FA-C809FED1B750}"/>
              </a:ext>
            </a:extLst>
          </p:cNvPr>
          <p:cNvSpPr/>
          <p:nvPr/>
        </p:nvSpPr>
        <p:spPr bwMode="auto">
          <a:xfrm>
            <a:off x="623392" y="2204864"/>
            <a:ext cx="525658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D2CB7098-D026-8337-2A5A-5EE6B4343BF0}"/>
              </a:ext>
            </a:extLst>
          </p:cNvPr>
          <p:cNvSpPr/>
          <p:nvPr/>
        </p:nvSpPr>
        <p:spPr bwMode="auto">
          <a:xfrm>
            <a:off x="720000" y="3462428"/>
            <a:ext cx="4867858" cy="84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4FCA745-1D41-D2F6-6C35-6BC327E2107A}"/>
              </a:ext>
            </a:extLst>
          </p:cNvPr>
          <p:cNvSpPr/>
          <p:nvPr/>
        </p:nvSpPr>
        <p:spPr bwMode="auto">
          <a:xfrm>
            <a:off x="741603" y="4589856"/>
            <a:ext cx="4867858" cy="84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E15BFEE-351D-EE7F-B495-546F8FA81C9A}"/>
              </a:ext>
            </a:extLst>
          </p:cNvPr>
          <p:cNvSpPr/>
          <p:nvPr/>
        </p:nvSpPr>
        <p:spPr bwMode="auto">
          <a:xfrm>
            <a:off x="792114" y="5660928"/>
            <a:ext cx="4867858" cy="84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87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C9D052-2400-8997-D64E-AD5847C1C7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09E85B6-7BD1-255E-34D8-0D37E5CE53EA}"/>
              </a:ext>
            </a:extLst>
          </p:cNvPr>
          <p:cNvSpPr/>
          <p:nvPr/>
        </p:nvSpPr>
        <p:spPr bwMode="auto">
          <a:xfrm>
            <a:off x="623392" y="2492896"/>
            <a:ext cx="9793088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65F93E4-3993-D2B6-78F7-E93A33FB77C0}"/>
              </a:ext>
            </a:extLst>
          </p:cNvPr>
          <p:cNvSpPr/>
          <p:nvPr/>
        </p:nvSpPr>
        <p:spPr bwMode="auto">
          <a:xfrm>
            <a:off x="1487488" y="4077072"/>
            <a:ext cx="4867858" cy="1232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6D40D016-FB28-BB04-E5E7-F2C1A12E920D}"/>
              </a:ext>
            </a:extLst>
          </p:cNvPr>
          <p:cNvSpPr/>
          <p:nvPr/>
        </p:nvSpPr>
        <p:spPr bwMode="auto">
          <a:xfrm>
            <a:off x="1156480" y="5464984"/>
            <a:ext cx="5371568" cy="1132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09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B838F-C89D-E37D-1D2F-F539B5F1D8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3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CF95053-F745-81ED-F985-0FD793AD3803}"/>
              </a:ext>
            </a:extLst>
          </p:cNvPr>
          <p:cNvSpPr/>
          <p:nvPr/>
        </p:nvSpPr>
        <p:spPr bwMode="auto">
          <a:xfrm>
            <a:off x="1271464" y="4005064"/>
            <a:ext cx="5083882" cy="84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0ECDD8E-AE55-1891-F0E3-C2AC4C4B59ED}"/>
              </a:ext>
            </a:extLst>
          </p:cNvPr>
          <p:cNvSpPr/>
          <p:nvPr/>
        </p:nvSpPr>
        <p:spPr bwMode="auto">
          <a:xfrm>
            <a:off x="2927648" y="4947516"/>
            <a:ext cx="4867858" cy="84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840A048-8332-9010-4A29-0EE465E4E3FF}"/>
              </a:ext>
            </a:extLst>
          </p:cNvPr>
          <p:cNvSpPr/>
          <p:nvPr/>
        </p:nvSpPr>
        <p:spPr bwMode="auto">
          <a:xfrm>
            <a:off x="2495600" y="5886000"/>
            <a:ext cx="4867858" cy="84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BAD5AE-FB3A-6A24-C190-666D590137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86BBE5-68D0-B7AF-499C-2D09A66092FC}"/>
              </a:ext>
            </a:extLst>
          </p:cNvPr>
          <p:cNvSpPr/>
          <p:nvPr/>
        </p:nvSpPr>
        <p:spPr bwMode="auto">
          <a:xfrm>
            <a:off x="742672" y="2420888"/>
            <a:ext cx="6793488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443C374-3BA3-8E46-7ECF-4F084EDC660B}"/>
              </a:ext>
            </a:extLst>
          </p:cNvPr>
          <p:cNvSpPr/>
          <p:nvPr/>
        </p:nvSpPr>
        <p:spPr bwMode="auto">
          <a:xfrm>
            <a:off x="1487488" y="4117472"/>
            <a:ext cx="4867858" cy="84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34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048C5-EBED-9CE0-E9B7-FD81092005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9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93B0D2E-0FE5-7244-E139-00051768B1E0}"/>
              </a:ext>
            </a:extLst>
          </p:cNvPr>
          <p:cNvSpPr/>
          <p:nvPr/>
        </p:nvSpPr>
        <p:spPr bwMode="auto">
          <a:xfrm>
            <a:off x="696948" y="2348880"/>
            <a:ext cx="539905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47198FD-B185-7C5B-87F9-BB0B2E44C436}"/>
              </a:ext>
            </a:extLst>
          </p:cNvPr>
          <p:cNvSpPr/>
          <p:nvPr/>
        </p:nvSpPr>
        <p:spPr bwMode="auto">
          <a:xfrm>
            <a:off x="962545" y="3573016"/>
            <a:ext cx="486785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B3F6823-C708-DE2E-0319-42C8242FC291}"/>
              </a:ext>
            </a:extLst>
          </p:cNvPr>
          <p:cNvSpPr/>
          <p:nvPr/>
        </p:nvSpPr>
        <p:spPr bwMode="auto">
          <a:xfrm>
            <a:off x="950790" y="4639555"/>
            <a:ext cx="4867858" cy="805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F4056B1-2824-F126-0FA1-4949A3A3CDE0}"/>
              </a:ext>
            </a:extLst>
          </p:cNvPr>
          <p:cNvSpPr/>
          <p:nvPr/>
        </p:nvSpPr>
        <p:spPr bwMode="auto">
          <a:xfrm>
            <a:off x="739720" y="5555908"/>
            <a:ext cx="4867858" cy="84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45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75A81D-A632-0838-2D23-48640147F3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983E224-3BEE-B32C-5A0E-B54284225E5A}"/>
              </a:ext>
            </a:extLst>
          </p:cNvPr>
          <p:cNvSpPr/>
          <p:nvPr/>
        </p:nvSpPr>
        <p:spPr bwMode="auto">
          <a:xfrm>
            <a:off x="479376" y="2844676"/>
            <a:ext cx="7992888" cy="1016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D6B6B18-3E43-2DE9-7E4C-28AC5451E49F}"/>
              </a:ext>
            </a:extLst>
          </p:cNvPr>
          <p:cNvSpPr/>
          <p:nvPr/>
        </p:nvSpPr>
        <p:spPr bwMode="auto">
          <a:xfrm>
            <a:off x="1127448" y="4289200"/>
            <a:ext cx="6984776" cy="1016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A8EE7DF-4243-B6E5-B2A4-E22A88AB8EB9}"/>
              </a:ext>
            </a:extLst>
          </p:cNvPr>
          <p:cNvSpPr/>
          <p:nvPr/>
        </p:nvSpPr>
        <p:spPr bwMode="auto">
          <a:xfrm>
            <a:off x="1228142" y="5559384"/>
            <a:ext cx="4867858" cy="84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13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E9B51-CB39-1344-C6F5-5CC3A9142C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7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7444BA6-B2F7-1005-33BE-F3C6B8C9C434}"/>
              </a:ext>
            </a:extLst>
          </p:cNvPr>
          <p:cNvSpPr/>
          <p:nvPr/>
        </p:nvSpPr>
        <p:spPr bwMode="auto">
          <a:xfrm>
            <a:off x="839416" y="4221088"/>
            <a:ext cx="525658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A5D052C-A263-933F-1543-EFDF4ACE7520}"/>
              </a:ext>
            </a:extLst>
          </p:cNvPr>
          <p:cNvSpPr/>
          <p:nvPr/>
        </p:nvSpPr>
        <p:spPr bwMode="auto">
          <a:xfrm>
            <a:off x="1228142" y="5667596"/>
            <a:ext cx="4867858" cy="1064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8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A93E2-102B-BF66-E5D3-11CA39B7F1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E460718-EB63-C603-6E53-3EAEF9AA70D7}"/>
              </a:ext>
            </a:extLst>
          </p:cNvPr>
          <p:cNvSpPr/>
          <p:nvPr/>
        </p:nvSpPr>
        <p:spPr bwMode="auto">
          <a:xfrm>
            <a:off x="672000" y="2780928"/>
            <a:ext cx="5279984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A2865B4-2D41-F2F4-67C9-78467B2BBD1D}"/>
              </a:ext>
            </a:extLst>
          </p:cNvPr>
          <p:cNvSpPr/>
          <p:nvPr/>
        </p:nvSpPr>
        <p:spPr bwMode="auto">
          <a:xfrm>
            <a:off x="720000" y="4221088"/>
            <a:ext cx="4867858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2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F6189-8A0B-C3D6-58D0-25C62666AF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CAE4224-84E9-F492-690F-53C37CE285DF}"/>
              </a:ext>
            </a:extLst>
          </p:cNvPr>
          <p:cNvSpPr/>
          <p:nvPr/>
        </p:nvSpPr>
        <p:spPr bwMode="auto">
          <a:xfrm>
            <a:off x="479376" y="2852936"/>
            <a:ext cx="835292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A722CEE-C9C7-0BBC-77CE-EEA090937500}"/>
              </a:ext>
            </a:extLst>
          </p:cNvPr>
          <p:cNvSpPr/>
          <p:nvPr/>
        </p:nvSpPr>
        <p:spPr bwMode="auto">
          <a:xfrm>
            <a:off x="983432" y="4217174"/>
            <a:ext cx="4867858" cy="84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7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737294-91AF-081F-2ED1-6DEE21056D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65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88ED392-CC39-82F4-5CF0-160A27A6E9BF}"/>
              </a:ext>
            </a:extLst>
          </p:cNvPr>
          <p:cNvSpPr/>
          <p:nvPr/>
        </p:nvSpPr>
        <p:spPr bwMode="auto">
          <a:xfrm>
            <a:off x="1228142" y="4077072"/>
            <a:ext cx="508388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4F27F3B-725A-C26D-F5E7-D6C080A8ABE0}"/>
              </a:ext>
            </a:extLst>
          </p:cNvPr>
          <p:cNvSpPr/>
          <p:nvPr/>
        </p:nvSpPr>
        <p:spPr bwMode="auto">
          <a:xfrm>
            <a:off x="1847528" y="5332000"/>
            <a:ext cx="4867858" cy="55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6E0AF77-5BB8-569C-CD80-7955755B2F23}"/>
              </a:ext>
            </a:extLst>
          </p:cNvPr>
          <p:cNvSpPr/>
          <p:nvPr/>
        </p:nvSpPr>
        <p:spPr bwMode="auto">
          <a:xfrm>
            <a:off x="1878724" y="6078507"/>
            <a:ext cx="4867858" cy="557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77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2023-11-07T14:20:10Z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